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51"/>
  </p:notesMasterIdLst>
  <p:sldIdLst>
    <p:sldId id="326" r:id="rId5"/>
    <p:sldId id="281" r:id="rId6"/>
    <p:sldId id="260" r:id="rId7"/>
    <p:sldId id="261" r:id="rId8"/>
    <p:sldId id="283" r:id="rId9"/>
    <p:sldId id="263" r:id="rId10"/>
    <p:sldId id="284" r:id="rId11"/>
    <p:sldId id="285" r:id="rId12"/>
    <p:sldId id="286" r:id="rId13"/>
    <p:sldId id="287" r:id="rId14"/>
    <p:sldId id="288" r:id="rId15"/>
    <p:sldId id="289" r:id="rId16"/>
    <p:sldId id="290" r:id="rId17"/>
    <p:sldId id="291" r:id="rId18"/>
    <p:sldId id="292" r:id="rId19"/>
    <p:sldId id="293" r:id="rId20"/>
    <p:sldId id="294" r:id="rId21"/>
    <p:sldId id="296" r:id="rId22"/>
    <p:sldId id="297" r:id="rId23"/>
    <p:sldId id="298" r:id="rId24"/>
    <p:sldId id="299" r:id="rId25"/>
    <p:sldId id="300" r:id="rId26"/>
    <p:sldId id="301" r:id="rId27"/>
    <p:sldId id="302" r:id="rId28"/>
    <p:sldId id="303" r:id="rId29"/>
    <p:sldId id="304" r:id="rId30"/>
    <p:sldId id="305" r:id="rId31"/>
    <p:sldId id="306" r:id="rId32"/>
    <p:sldId id="307" r:id="rId33"/>
    <p:sldId id="308" r:id="rId34"/>
    <p:sldId id="309" r:id="rId35"/>
    <p:sldId id="310" r:id="rId36"/>
    <p:sldId id="311" r:id="rId37"/>
    <p:sldId id="313" r:id="rId38"/>
    <p:sldId id="316" r:id="rId39"/>
    <p:sldId id="317" r:id="rId40"/>
    <p:sldId id="318" r:id="rId41"/>
    <p:sldId id="319" r:id="rId42"/>
    <p:sldId id="312" r:id="rId43"/>
    <p:sldId id="314" r:id="rId44"/>
    <p:sldId id="315" r:id="rId45"/>
    <p:sldId id="320" r:id="rId46"/>
    <p:sldId id="321" r:id="rId47"/>
    <p:sldId id="322" r:id="rId48"/>
    <p:sldId id="324" r:id="rId49"/>
    <p:sldId id="325"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57A73FC-1220-42EB-8ECD-65E90E0303F4}">
          <p14:sldIdLst>
            <p14:sldId id="326"/>
          </p14:sldIdLst>
        </p14:section>
        <p14:section name="Untitled Section" id="{C8B038EC-3B73-46DE-9F61-A753C3AAB25A}">
          <p14:sldIdLst>
            <p14:sldId id="281"/>
            <p14:sldId id="260"/>
            <p14:sldId id="261"/>
            <p14:sldId id="283"/>
            <p14:sldId id="263"/>
            <p14:sldId id="284"/>
            <p14:sldId id="285"/>
            <p14:sldId id="286"/>
            <p14:sldId id="287"/>
            <p14:sldId id="288"/>
            <p14:sldId id="289"/>
            <p14:sldId id="290"/>
            <p14:sldId id="291"/>
            <p14:sldId id="292"/>
            <p14:sldId id="293"/>
            <p14:sldId id="294"/>
            <p14:sldId id="296"/>
            <p14:sldId id="297"/>
            <p14:sldId id="298"/>
            <p14:sldId id="299"/>
            <p14:sldId id="300"/>
            <p14:sldId id="301"/>
            <p14:sldId id="302"/>
            <p14:sldId id="303"/>
            <p14:sldId id="304"/>
            <p14:sldId id="305"/>
            <p14:sldId id="306"/>
            <p14:sldId id="307"/>
            <p14:sldId id="308"/>
            <p14:sldId id="309"/>
            <p14:sldId id="310"/>
            <p14:sldId id="311"/>
            <p14:sldId id="313"/>
            <p14:sldId id="316"/>
            <p14:sldId id="317"/>
            <p14:sldId id="318"/>
            <p14:sldId id="319"/>
            <p14:sldId id="312"/>
            <p14:sldId id="314"/>
            <p14:sldId id="315"/>
            <p14:sldId id="320"/>
            <p14:sldId id="321"/>
            <p14:sldId id="322"/>
            <p14:sldId id="324"/>
            <p14:sldId id="32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65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67" autoAdjust="0"/>
    <p:restoredTop sz="88163" autoAdjust="0"/>
  </p:normalViewPr>
  <p:slideViewPr>
    <p:cSldViewPr snapToGrid="0" snapToObjects="1" showGuides="1">
      <p:cViewPr>
        <p:scale>
          <a:sx n="50" d="100"/>
          <a:sy n="50" d="100"/>
        </p:scale>
        <p:origin x="1152" y="10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weta Dudekunta" userId="e78df4fc17b6989f" providerId="LiveId" clId="{69ADF90F-DCDC-4078-9BAC-5EFBB4214701}"/>
    <pc:docChg chg="custSel addSld delSld modSld sldOrd addSection modSection">
      <pc:chgData name="shweta Dudekunta" userId="e78df4fc17b6989f" providerId="LiveId" clId="{69ADF90F-DCDC-4078-9BAC-5EFBB4214701}" dt="2024-02-08T13:05:08.397" v="1838" actId="2696"/>
      <pc:docMkLst>
        <pc:docMk/>
      </pc:docMkLst>
      <pc:sldChg chg="addSp delSp modSp del mod modClrScheme chgLayout">
        <pc:chgData name="shweta Dudekunta" userId="e78df4fc17b6989f" providerId="LiveId" clId="{69ADF90F-DCDC-4078-9BAC-5EFBB4214701}" dt="2024-02-08T13:05:08.397" v="1838" actId="2696"/>
        <pc:sldMkLst>
          <pc:docMk/>
          <pc:sldMk cId="3237914124" sldId="256"/>
        </pc:sldMkLst>
        <pc:spChg chg="mod ord">
          <ac:chgData name="shweta Dudekunta" userId="e78df4fc17b6989f" providerId="LiveId" clId="{69ADF90F-DCDC-4078-9BAC-5EFBB4214701}" dt="2024-02-07T10:27:53.511" v="10" actId="700"/>
          <ac:spMkLst>
            <pc:docMk/>
            <pc:sldMk cId="3237914124" sldId="256"/>
            <ac:spMk id="2" creationId="{2FE973FE-1F8B-4DED-8DC0-71E987678976}"/>
          </ac:spMkLst>
        </pc:spChg>
        <pc:spChg chg="mod ord">
          <ac:chgData name="shweta Dudekunta" userId="e78df4fc17b6989f" providerId="LiveId" clId="{69ADF90F-DCDC-4078-9BAC-5EFBB4214701}" dt="2024-02-07T10:27:53.511" v="10" actId="700"/>
          <ac:spMkLst>
            <pc:docMk/>
            <pc:sldMk cId="3237914124" sldId="256"/>
            <ac:spMk id="3" creationId="{93383873-F31C-4E31-B4BA-B40D502705CE}"/>
          </ac:spMkLst>
        </pc:spChg>
        <pc:spChg chg="add mod">
          <ac:chgData name="shweta Dudekunta" userId="e78df4fc17b6989f" providerId="LiveId" clId="{69ADF90F-DCDC-4078-9BAC-5EFBB4214701}" dt="2024-02-07T10:26:41.419" v="8" actId="14100"/>
          <ac:spMkLst>
            <pc:docMk/>
            <pc:sldMk cId="3237914124" sldId="256"/>
            <ac:spMk id="12" creationId="{289591AF-4639-D20E-1E27-2B7436045819}"/>
          </ac:spMkLst>
        </pc:spChg>
        <pc:spChg chg="add del mod">
          <ac:chgData name="shweta Dudekunta" userId="e78df4fc17b6989f" providerId="LiveId" clId="{69ADF90F-DCDC-4078-9BAC-5EFBB4214701}" dt="2024-02-07T10:47:25.723" v="68"/>
          <ac:spMkLst>
            <pc:docMk/>
            <pc:sldMk cId="3237914124" sldId="256"/>
            <ac:spMk id="29" creationId="{51202FA0-876A-2937-35C7-D1C79E42E187}"/>
          </ac:spMkLst>
        </pc:spChg>
        <pc:spChg chg="add del mod">
          <ac:chgData name="shweta Dudekunta" userId="e78df4fc17b6989f" providerId="LiveId" clId="{69ADF90F-DCDC-4078-9BAC-5EFBB4214701}" dt="2024-02-07T10:47:25.723" v="70"/>
          <ac:spMkLst>
            <pc:docMk/>
            <pc:sldMk cId="3237914124" sldId="256"/>
            <ac:spMk id="31" creationId="{BDC6E272-E646-1C7F-9A67-BC8E52D51EE4}"/>
          </ac:spMkLst>
        </pc:spChg>
        <pc:spChg chg="add del mod">
          <ac:chgData name="shweta Dudekunta" userId="e78df4fc17b6989f" providerId="LiveId" clId="{69ADF90F-DCDC-4078-9BAC-5EFBB4214701}" dt="2024-02-07T10:47:25.723" v="72"/>
          <ac:spMkLst>
            <pc:docMk/>
            <pc:sldMk cId="3237914124" sldId="256"/>
            <ac:spMk id="33" creationId="{F85E6CBF-05DF-51E0-CAFF-353D96048384}"/>
          </ac:spMkLst>
        </pc:spChg>
        <pc:spChg chg="add mod">
          <ac:chgData name="shweta Dudekunta" userId="e78df4fc17b6989f" providerId="LiveId" clId="{69ADF90F-DCDC-4078-9BAC-5EFBB4214701}" dt="2024-02-08T12:56:57.231" v="1769" actId="255"/>
          <ac:spMkLst>
            <pc:docMk/>
            <pc:sldMk cId="3237914124" sldId="256"/>
            <ac:spMk id="34" creationId="{C3D45958-1B36-BA5F-7A0F-995408154123}"/>
          </ac:spMkLst>
        </pc:spChg>
        <pc:spChg chg="add del mod">
          <ac:chgData name="shweta Dudekunta" userId="e78df4fc17b6989f" providerId="LiveId" clId="{69ADF90F-DCDC-4078-9BAC-5EFBB4214701}" dt="2024-02-07T10:51:12.709" v="143"/>
          <ac:spMkLst>
            <pc:docMk/>
            <pc:sldMk cId="3237914124" sldId="256"/>
            <ac:spMk id="35" creationId="{BC7EEF52-4822-939D-0DF4-0818A1D8B0AC}"/>
          </ac:spMkLst>
        </pc:spChg>
        <pc:spChg chg="add mod">
          <ac:chgData name="shweta Dudekunta" userId="e78df4fc17b6989f" providerId="LiveId" clId="{69ADF90F-DCDC-4078-9BAC-5EFBB4214701}" dt="2024-02-07T10:50:58.792" v="141" actId="20577"/>
          <ac:spMkLst>
            <pc:docMk/>
            <pc:sldMk cId="3237914124" sldId="256"/>
            <ac:spMk id="36" creationId="{6270C080-9B81-265F-7125-1AD5AD88906D}"/>
          </ac:spMkLst>
        </pc:spChg>
        <pc:spChg chg="add del mod">
          <ac:chgData name="shweta Dudekunta" userId="e78df4fc17b6989f" providerId="LiveId" clId="{69ADF90F-DCDC-4078-9BAC-5EFBB4214701}" dt="2024-02-08T13:00:42.910" v="1779" actId="21"/>
          <ac:spMkLst>
            <pc:docMk/>
            <pc:sldMk cId="3237914124" sldId="256"/>
            <ac:spMk id="39" creationId="{63D9B668-5D39-D873-DFF0-4E29C4C31382}"/>
          </ac:spMkLst>
        </pc:spChg>
        <pc:picChg chg="mod">
          <ac:chgData name="shweta Dudekunta" userId="e78df4fc17b6989f" providerId="LiveId" clId="{69ADF90F-DCDC-4078-9BAC-5EFBB4214701}" dt="2024-02-07T09:25:13.934" v="4" actId="14100"/>
          <ac:picMkLst>
            <pc:docMk/>
            <pc:sldMk cId="3237914124" sldId="256"/>
            <ac:picMk id="4" creationId="{472BA16E-D1FA-4491-9564-DD4BCFEACAD2}"/>
          </ac:picMkLst>
        </pc:picChg>
        <pc:picChg chg="add mod">
          <ac:chgData name="shweta Dudekunta" userId="e78df4fc17b6989f" providerId="LiveId" clId="{69ADF90F-DCDC-4078-9BAC-5EFBB4214701}" dt="2024-02-08T12:56:10.206" v="1763" actId="14100"/>
          <ac:picMkLst>
            <pc:docMk/>
            <pc:sldMk cId="3237914124" sldId="256"/>
            <ac:picMk id="11" creationId="{FE3CF603-9385-3550-8FBE-2784ACBA0B8C}"/>
          </ac:picMkLst>
        </pc:picChg>
        <pc:picChg chg="add mod">
          <ac:chgData name="shweta Dudekunta" userId="e78df4fc17b6989f" providerId="LiveId" clId="{69ADF90F-DCDC-4078-9BAC-5EFBB4214701}" dt="2024-02-07T10:45:18.372" v="24" actId="14100"/>
          <ac:picMkLst>
            <pc:docMk/>
            <pc:sldMk cId="3237914124" sldId="256"/>
            <ac:picMk id="32" creationId="{4F94DBE5-2DCC-401E-95AA-12E04A97FBA6}"/>
          </ac:picMkLst>
        </pc:picChg>
        <pc:picChg chg="add del mod">
          <ac:chgData name="shweta Dudekunta" userId="e78df4fc17b6989f" providerId="LiveId" clId="{69ADF90F-DCDC-4078-9BAC-5EFBB4214701}" dt="2024-02-08T13:00:42.910" v="1779" actId="21"/>
          <ac:picMkLst>
            <pc:docMk/>
            <pc:sldMk cId="3237914124" sldId="256"/>
            <ac:picMk id="38" creationId="{30C96362-396F-1FAE-8962-F2095ACF67A5}"/>
          </ac:picMkLst>
        </pc:picChg>
      </pc:sldChg>
      <pc:sldChg chg="modSp del mod">
        <pc:chgData name="shweta Dudekunta" userId="e78df4fc17b6989f" providerId="LiveId" clId="{69ADF90F-DCDC-4078-9BAC-5EFBB4214701}" dt="2024-02-07T11:02:02.016" v="222" actId="2696"/>
        <pc:sldMkLst>
          <pc:docMk/>
          <pc:sldMk cId="1339210688" sldId="257"/>
        </pc:sldMkLst>
        <pc:spChg chg="mod">
          <ac:chgData name="shweta Dudekunta" userId="e78df4fc17b6989f" providerId="LiveId" clId="{69ADF90F-DCDC-4078-9BAC-5EFBB4214701}" dt="2024-02-07T10:51:47" v="144" actId="1076"/>
          <ac:spMkLst>
            <pc:docMk/>
            <pc:sldMk cId="1339210688" sldId="257"/>
            <ac:spMk id="3" creationId="{902FD5C4-FE5F-46D2-ABC9-49FA4BB8442F}"/>
          </ac:spMkLst>
        </pc:spChg>
      </pc:sldChg>
      <pc:sldChg chg="del">
        <pc:chgData name="shweta Dudekunta" userId="e78df4fc17b6989f" providerId="LiveId" clId="{69ADF90F-DCDC-4078-9BAC-5EFBB4214701}" dt="2024-02-08T11:08:20.449" v="997" actId="2696"/>
        <pc:sldMkLst>
          <pc:docMk/>
          <pc:sldMk cId="1957259874" sldId="258"/>
        </pc:sldMkLst>
      </pc:sldChg>
      <pc:sldChg chg="delSp modSp mod">
        <pc:chgData name="shweta Dudekunta" userId="e78df4fc17b6989f" providerId="LiveId" clId="{69ADF90F-DCDC-4078-9BAC-5EFBB4214701}" dt="2024-02-07T11:03:38.553" v="305" actId="27636"/>
        <pc:sldMkLst>
          <pc:docMk/>
          <pc:sldMk cId="3083623366" sldId="260"/>
        </pc:sldMkLst>
        <pc:spChg chg="mod">
          <ac:chgData name="shweta Dudekunta" userId="e78df4fc17b6989f" providerId="LiveId" clId="{69ADF90F-DCDC-4078-9BAC-5EFBB4214701}" dt="2024-02-07T11:03:38.553" v="305" actId="27636"/>
          <ac:spMkLst>
            <pc:docMk/>
            <pc:sldMk cId="3083623366" sldId="260"/>
            <ac:spMk id="3" creationId="{902FD5C4-FE5F-46D2-ABC9-49FA4BB8442F}"/>
          </ac:spMkLst>
        </pc:spChg>
        <pc:picChg chg="del">
          <ac:chgData name="shweta Dudekunta" userId="e78df4fc17b6989f" providerId="LiveId" clId="{69ADF90F-DCDC-4078-9BAC-5EFBB4214701}" dt="2024-02-07T11:02:57.927" v="223" actId="478"/>
          <ac:picMkLst>
            <pc:docMk/>
            <pc:sldMk cId="3083623366" sldId="260"/>
            <ac:picMk id="5" creationId="{65078B9B-93A7-4517-9E78-2F5C028F2238}"/>
          </ac:picMkLst>
        </pc:picChg>
      </pc:sldChg>
      <pc:sldChg chg="addSp delSp modSp mod">
        <pc:chgData name="shweta Dudekunta" userId="e78df4fc17b6989f" providerId="LiveId" clId="{69ADF90F-DCDC-4078-9BAC-5EFBB4214701}" dt="2024-02-08T10:14:53.434" v="387" actId="255"/>
        <pc:sldMkLst>
          <pc:docMk/>
          <pc:sldMk cId="710623681" sldId="261"/>
        </pc:sldMkLst>
        <pc:spChg chg="add del mod">
          <ac:chgData name="shweta Dudekunta" userId="e78df4fc17b6989f" providerId="LiveId" clId="{69ADF90F-DCDC-4078-9BAC-5EFBB4214701}" dt="2024-02-08T10:13:56.286" v="380"/>
          <ac:spMkLst>
            <pc:docMk/>
            <pc:sldMk cId="710623681" sldId="261"/>
            <ac:spMk id="3" creationId="{AFE7DA41-9A96-432B-34A5-020326D8C55E}"/>
          </ac:spMkLst>
        </pc:spChg>
        <pc:spChg chg="mod">
          <ac:chgData name="shweta Dudekunta" userId="e78df4fc17b6989f" providerId="LiveId" clId="{69ADF90F-DCDC-4078-9BAC-5EFBB4214701}" dt="2024-02-08T10:12:02.572" v="366" actId="5793"/>
          <ac:spMkLst>
            <pc:docMk/>
            <pc:sldMk cId="710623681" sldId="261"/>
            <ac:spMk id="5" creationId="{DC710A13-9821-054D-8648-FB592F1CDDDF}"/>
          </ac:spMkLst>
        </pc:spChg>
        <pc:spChg chg="add mod">
          <ac:chgData name="shweta Dudekunta" userId="e78df4fc17b6989f" providerId="LiveId" clId="{69ADF90F-DCDC-4078-9BAC-5EFBB4214701}" dt="2024-02-08T10:14:53.434" v="387" actId="255"/>
          <ac:spMkLst>
            <pc:docMk/>
            <pc:sldMk cId="710623681" sldId="261"/>
            <ac:spMk id="6" creationId="{D02674C1-BA09-6DE1-7D18-D3F27D45589E}"/>
          </ac:spMkLst>
        </pc:spChg>
        <pc:picChg chg="del">
          <ac:chgData name="shweta Dudekunta" userId="e78df4fc17b6989f" providerId="LiveId" clId="{69ADF90F-DCDC-4078-9BAC-5EFBB4214701}" dt="2024-02-08T10:12:04.998" v="367" actId="478"/>
          <ac:picMkLst>
            <pc:docMk/>
            <pc:sldMk cId="710623681" sldId="261"/>
            <ac:picMk id="4" creationId="{EE158731-59BB-48A2-A901-D7C35E91BA10}"/>
          </ac:picMkLst>
        </pc:picChg>
      </pc:sldChg>
      <pc:sldChg chg="del">
        <pc:chgData name="shweta Dudekunta" userId="e78df4fc17b6989f" providerId="LiveId" clId="{69ADF90F-DCDC-4078-9BAC-5EFBB4214701}" dt="2024-02-08T10:19:40.278" v="469" actId="2696"/>
        <pc:sldMkLst>
          <pc:docMk/>
          <pc:sldMk cId="452859177" sldId="262"/>
        </pc:sldMkLst>
      </pc:sldChg>
      <pc:sldChg chg="modSp mod">
        <pc:chgData name="shweta Dudekunta" userId="e78df4fc17b6989f" providerId="LiveId" clId="{69ADF90F-DCDC-4078-9BAC-5EFBB4214701}" dt="2024-02-08T10:28:21.292" v="592" actId="20577"/>
        <pc:sldMkLst>
          <pc:docMk/>
          <pc:sldMk cId="1464666480" sldId="263"/>
        </pc:sldMkLst>
        <pc:spChg chg="mod">
          <ac:chgData name="shweta Dudekunta" userId="e78df4fc17b6989f" providerId="LiveId" clId="{69ADF90F-DCDC-4078-9BAC-5EFBB4214701}" dt="2024-02-08T10:28:21.292" v="592" actId="20577"/>
          <ac:spMkLst>
            <pc:docMk/>
            <pc:sldMk cId="1464666480" sldId="263"/>
            <ac:spMk id="2" creationId="{2873BEC0-94F5-4226-A9E7-51B66045EF49}"/>
          </ac:spMkLst>
        </pc:spChg>
        <pc:spChg chg="mod">
          <ac:chgData name="shweta Dudekunta" userId="e78df4fc17b6989f" providerId="LiveId" clId="{69ADF90F-DCDC-4078-9BAC-5EFBB4214701}" dt="2024-02-08T10:22:44.233" v="496" actId="14100"/>
          <ac:spMkLst>
            <pc:docMk/>
            <pc:sldMk cId="1464666480" sldId="263"/>
            <ac:spMk id="3" creationId="{902FD5C4-FE5F-46D2-ABC9-49FA4BB8442F}"/>
          </ac:spMkLst>
        </pc:spChg>
      </pc:sldChg>
      <pc:sldChg chg="del">
        <pc:chgData name="shweta Dudekunta" userId="e78df4fc17b6989f" providerId="LiveId" clId="{69ADF90F-DCDC-4078-9BAC-5EFBB4214701}" dt="2024-02-08T12:55:46.973" v="1761" actId="47"/>
        <pc:sldMkLst>
          <pc:docMk/>
          <pc:sldMk cId="545569246" sldId="264"/>
        </pc:sldMkLst>
      </pc:sldChg>
      <pc:sldChg chg="del">
        <pc:chgData name="shweta Dudekunta" userId="e78df4fc17b6989f" providerId="LiveId" clId="{69ADF90F-DCDC-4078-9BAC-5EFBB4214701}" dt="2024-02-08T12:55:41.845" v="1758" actId="47"/>
        <pc:sldMkLst>
          <pc:docMk/>
          <pc:sldMk cId="9691683" sldId="267"/>
        </pc:sldMkLst>
      </pc:sldChg>
      <pc:sldChg chg="del">
        <pc:chgData name="shweta Dudekunta" userId="e78df4fc17b6989f" providerId="LiveId" clId="{69ADF90F-DCDC-4078-9BAC-5EFBB4214701}" dt="2024-02-08T12:55:38.807" v="1757" actId="47"/>
        <pc:sldMkLst>
          <pc:docMk/>
          <pc:sldMk cId="916853615" sldId="268"/>
        </pc:sldMkLst>
      </pc:sldChg>
      <pc:sldChg chg="del">
        <pc:chgData name="shweta Dudekunta" userId="e78df4fc17b6989f" providerId="LiveId" clId="{69ADF90F-DCDC-4078-9BAC-5EFBB4214701}" dt="2024-02-08T12:55:38.214" v="1756" actId="47"/>
        <pc:sldMkLst>
          <pc:docMk/>
          <pc:sldMk cId="3266127139" sldId="269"/>
        </pc:sldMkLst>
      </pc:sldChg>
      <pc:sldChg chg="del">
        <pc:chgData name="shweta Dudekunta" userId="e78df4fc17b6989f" providerId="LiveId" clId="{69ADF90F-DCDC-4078-9BAC-5EFBB4214701}" dt="2024-02-08T12:55:37.544" v="1755" actId="47"/>
        <pc:sldMkLst>
          <pc:docMk/>
          <pc:sldMk cId="3517973280" sldId="270"/>
        </pc:sldMkLst>
      </pc:sldChg>
      <pc:sldChg chg="del">
        <pc:chgData name="shweta Dudekunta" userId="e78df4fc17b6989f" providerId="LiveId" clId="{69ADF90F-DCDC-4078-9BAC-5EFBB4214701}" dt="2024-02-08T12:55:37.017" v="1754" actId="47"/>
        <pc:sldMkLst>
          <pc:docMk/>
          <pc:sldMk cId="2161130591" sldId="272"/>
        </pc:sldMkLst>
      </pc:sldChg>
      <pc:sldChg chg="del">
        <pc:chgData name="shweta Dudekunta" userId="e78df4fc17b6989f" providerId="LiveId" clId="{69ADF90F-DCDC-4078-9BAC-5EFBB4214701}" dt="2024-02-08T12:55:36.392" v="1753" actId="47"/>
        <pc:sldMkLst>
          <pc:docMk/>
          <pc:sldMk cId="647271476" sldId="273"/>
        </pc:sldMkLst>
      </pc:sldChg>
      <pc:sldChg chg="del">
        <pc:chgData name="shweta Dudekunta" userId="e78df4fc17b6989f" providerId="LiveId" clId="{69ADF90F-DCDC-4078-9BAC-5EFBB4214701}" dt="2024-02-08T12:55:35.480" v="1752" actId="47"/>
        <pc:sldMkLst>
          <pc:docMk/>
          <pc:sldMk cId="1630123617" sldId="274"/>
        </pc:sldMkLst>
      </pc:sldChg>
      <pc:sldChg chg="del">
        <pc:chgData name="shweta Dudekunta" userId="e78df4fc17b6989f" providerId="LiveId" clId="{69ADF90F-DCDC-4078-9BAC-5EFBB4214701}" dt="2024-02-08T12:55:34.681" v="1751" actId="47"/>
        <pc:sldMkLst>
          <pc:docMk/>
          <pc:sldMk cId="3410008520" sldId="275"/>
        </pc:sldMkLst>
      </pc:sldChg>
      <pc:sldChg chg="del">
        <pc:chgData name="shweta Dudekunta" userId="e78df4fc17b6989f" providerId="LiveId" clId="{69ADF90F-DCDC-4078-9BAC-5EFBB4214701}" dt="2024-02-08T12:55:34.091" v="1750" actId="47"/>
        <pc:sldMkLst>
          <pc:docMk/>
          <pc:sldMk cId="3078551498" sldId="276"/>
        </pc:sldMkLst>
      </pc:sldChg>
      <pc:sldChg chg="del">
        <pc:chgData name="shweta Dudekunta" userId="e78df4fc17b6989f" providerId="LiveId" clId="{69ADF90F-DCDC-4078-9BAC-5EFBB4214701}" dt="2024-02-08T12:55:33.234" v="1749" actId="47"/>
        <pc:sldMkLst>
          <pc:docMk/>
          <pc:sldMk cId="1817399028" sldId="277"/>
        </pc:sldMkLst>
      </pc:sldChg>
      <pc:sldChg chg="del">
        <pc:chgData name="shweta Dudekunta" userId="e78df4fc17b6989f" providerId="LiveId" clId="{69ADF90F-DCDC-4078-9BAC-5EFBB4214701}" dt="2024-02-08T12:55:43.920" v="1760" actId="47"/>
        <pc:sldMkLst>
          <pc:docMk/>
          <pc:sldMk cId="1074638838" sldId="278"/>
        </pc:sldMkLst>
      </pc:sldChg>
      <pc:sldChg chg="del">
        <pc:chgData name="shweta Dudekunta" userId="e78df4fc17b6989f" providerId="LiveId" clId="{69ADF90F-DCDC-4078-9BAC-5EFBB4214701}" dt="2024-02-08T12:55:42.243" v="1759" actId="47"/>
        <pc:sldMkLst>
          <pc:docMk/>
          <pc:sldMk cId="2659604895" sldId="279"/>
        </pc:sldMkLst>
      </pc:sldChg>
      <pc:sldChg chg="addSp delSp modSp new del mod modClrScheme chgLayout">
        <pc:chgData name="shweta Dudekunta" userId="e78df4fc17b6989f" providerId="LiveId" clId="{69ADF90F-DCDC-4078-9BAC-5EFBB4214701}" dt="2024-02-07T10:54:33.890" v="185" actId="2696"/>
        <pc:sldMkLst>
          <pc:docMk/>
          <pc:sldMk cId="2838811523" sldId="280"/>
        </pc:sldMkLst>
        <pc:spChg chg="add del mod">
          <ac:chgData name="shweta Dudekunta" userId="e78df4fc17b6989f" providerId="LiveId" clId="{69ADF90F-DCDC-4078-9BAC-5EFBB4214701}" dt="2024-02-07T10:53:44.041" v="182"/>
          <ac:spMkLst>
            <pc:docMk/>
            <pc:sldMk cId="2838811523" sldId="280"/>
            <ac:spMk id="2" creationId="{4707FBA3-24B6-2916-BE78-6EA4F2497752}"/>
          </ac:spMkLst>
        </pc:spChg>
        <pc:spChg chg="add mod">
          <ac:chgData name="shweta Dudekunta" userId="e78df4fc17b6989f" providerId="LiveId" clId="{69ADF90F-DCDC-4078-9BAC-5EFBB4214701}" dt="2024-02-07T10:53:41.121" v="180" actId="255"/>
          <ac:spMkLst>
            <pc:docMk/>
            <pc:sldMk cId="2838811523" sldId="280"/>
            <ac:spMk id="3" creationId="{F12637A6-C595-6C7A-3866-E2396A4627EC}"/>
          </ac:spMkLst>
        </pc:spChg>
        <pc:spChg chg="add mod ord">
          <ac:chgData name="shweta Dudekunta" userId="e78df4fc17b6989f" providerId="LiveId" clId="{69ADF90F-DCDC-4078-9BAC-5EFBB4214701}" dt="2024-02-07T10:54:11.012" v="183" actId="700"/>
          <ac:spMkLst>
            <pc:docMk/>
            <pc:sldMk cId="2838811523" sldId="280"/>
            <ac:spMk id="4" creationId="{B948F59A-0D60-66B4-97B1-5E2C7D58BD7D}"/>
          </ac:spMkLst>
        </pc:spChg>
      </pc:sldChg>
      <pc:sldChg chg="addSp delSp modSp new mod modClrScheme chgLayout">
        <pc:chgData name="shweta Dudekunta" userId="e78df4fc17b6989f" providerId="LiveId" clId="{69ADF90F-DCDC-4078-9BAC-5EFBB4214701}" dt="2024-02-07T11:05:56.952" v="311"/>
        <pc:sldMkLst>
          <pc:docMk/>
          <pc:sldMk cId="1591678519" sldId="281"/>
        </pc:sldMkLst>
        <pc:spChg chg="mod ord">
          <ac:chgData name="shweta Dudekunta" userId="e78df4fc17b6989f" providerId="LiveId" clId="{69ADF90F-DCDC-4078-9BAC-5EFBB4214701}" dt="2024-02-07T11:05:02.065" v="308" actId="700"/>
          <ac:spMkLst>
            <pc:docMk/>
            <pc:sldMk cId="1591678519" sldId="281"/>
            <ac:spMk id="2" creationId="{23CC254D-7991-F5DA-3238-175E710ACF72}"/>
          </ac:spMkLst>
        </pc:spChg>
        <pc:spChg chg="add del mod">
          <ac:chgData name="shweta Dudekunta" userId="e78df4fc17b6989f" providerId="LiveId" clId="{69ADF90F-DCDC-4078-9BAC-5EFBB4214701}" dt="2024-02-07T10:58:41.486" v="203"/>
          <ac:spMkLst>
            <pc:docMk/>
            <pc:sldMk cId="1591678519" sldId="281"/>
            <ac:spMk id="4" creationId="{EAF66546-DBFE-7E7A-A55A-003FE4BB9B72}"/>
          </ac:spMkLst>
        </pc:spChg>
        <pc:spChg chg="add del">
          <ac:chgData name="shweta Dudekunta" userId="e78df4fc17b6989f" providerId="LiveId" clId="{69ADF90F-DCDC-4078-9BAC-5EFBB4214701}" dt="2024-02-07T10:58:48.420" v="207" actId="478"/>
          <ac:spMkLst>
            <pc:docMk/>
            <pc:sldMk cId="1591678519" sldId="281"/>
            <ac:spMk id="5" creationId="{732F1341-5487-C066-CD21-C7D7F3576DC4}"/>
          </ac:spMkLst>
        </pc:spChg>
        <pc:spChg chg="add del mod">
          <ac:chgData name="shweta Dudekunta" userId="e78df4fc17b6989f" providerId="LiveId" clId="{69ADF90F-DCDC-4078-9BAC-5EFBB4214701}" dt="2024-02-07T10:58:41.486" v="205"/>
          <ac:spMkLst>
            <pc:docMk/>
            <pc:sldMk cId="1591678519" sldId="281"/>
            <ac:spMk id="6" creationId="{D6CC2D5C-EA32-C5F8-42FE-ECB88253E4B9}"/>
          </ac:spMkLst>
        </pc:spChg>
        <pc:spChg chg="add del mod">
          <ac:chgData name="shweta Dudekunta" userId="e78df4fc17b6989f" providerId="LiveId" clId="{69ADF90F-DCDC-4078-9BAC-5EFBB4214701}" dt="2024-02-07T10:58:48.420" v="209"/>
          <ac:spMkLst>
            <pc:docMk/>
            <pc:sldMk cId="1591678519" sldId="281"/>
            <ac:spMk id="7" creationId="{EB458262-AEEC-B521-2FF4-E1BEE0D471D0}"/>
          </ac:spMkLst>
        </pc:spChg>
        <pc:spChg chg="add del mod">
          <ac:chgData name="shweta Dudekunta" userId="e78df4fc17b6989f" providerId="LiveId" clId="{69ADF90F-DCDC-4078-9BAC-5EFBB4214701}" dt="2024-02-07T11:05:34.753" v="310" actId="478"/>
          <ac:spMkLst>
            <pc:docMk/>
            <pc:sldMk cId="1591678519" sldId="281"/>
            <ac:spMk id="8" creationId="{E15ED55B-DF59-4311-0B66-6ADAC0C32C45}"/>
          </ac:spMkLst>
        </pc:spChg>
        <pc:spChg chg="add mod ord">
          <ac:chgData name="shweta Dudekunta" userId="e78df4fc17b6989f" providerId="LiveId" clId="{69ADF90F-DCDC-4078-9BAC-5EFBB4214701}" dt="2024-02-07T11:05:56.952" v="311"/>
          <ac:spMkLst>
            <pc:docMk/>
            <pc:sldMk cId="1591678519" sldId="281"/>
            <ac:spMk id="9" creationId="{BC2A0B0E-7BD1-05F3-5D1F-E09264649BF0}"/>
          </ac:spMkLst>
        </pc:spChg>
        <pc:inkChg chg="add del">
          <ac:chgData name="shweta Dudekunta" userId="e78df4fc17b6989f" providerId="LiveId" clId="{69ADF90F-DCDC-4078-9BAC-5EFBB4214701}" dt="2024-02-07T10:56:45.519" v="198"/>
          <ac:inkMkLst>
            <pc:docMk/>
            <pc:sldMk cId="1591678519" sldId="281"/>
            <ac:inkMk id="3" creationId="{A0374A1B-F422-70F5-3592-369168A113DF}"/>
          </ac:inkMkLst>
        </pc:inkChg>
      </pc:sldChg>
      <pc:sldChg chg="modSp new del mod ord">
        <pc:chgData name="shweta Dudekunta" userId="e78df4fc17b6989f" providerId="LiveId" clId="{69ADF90F-DCDC-4078-9BAC-5EFBB4214701}" dt="2024-02-08T12:55:32.025" v="1748" actId="47"/>
        <pc:sldMkLst>
          <pc:docMk/>
          <pc:sldMk cId="2953869138" sldId="282"/>
        </pc:sldMkLst>
        <pc:spChg chg="mod">
          <ac:chgData name="shweta Dudekunta" userId="e78df4fc17b6989f" providerId="LiveId" clId="{69ADF90F-DCDC-4078-9BAC-5EFBB4214701}" dt="2024-02-07T11:04:32.264" v="307" actId="255"/>
          <ac:spMkLst>
            <pc:docMk/>
            <pc:sldMk cId="2953869138" sldId="282"/>
            <ac:spMk id="2" creationId="{06B420F5-FEC4-28A7-F90A-7A684FB1B1AE}"/>
          </ac:spMkLst>
        </pc:spChg>
      </pc:sldChg>
      <pc:sldChg chg="addSp modSp new mod">
        <pc:chgData name="shweta Dudekunta" userId="e78df4fc17b6989f" providerId="LiveId" clId="{69ADF90F-DCDC-4078-9BAC-5EFBB4214701}" dt="2024-02-08T10:19:06.600" v="468" actId="14100"/>
        <pc:sldMkLst>
          <pc:docMk/>
          <pc:sldMk cId="4017293043" sldId="283"/>
        </pc:sldMkLst>
        <pc:spChg chg="add mod">
          <ac:chgData name="shweta Dudekunta" userId="e78df4fc17b6989f" providerId="LiveId" clId="{69ADF90F-DCDC-4078-9BAC-5EFBB4214701}" dt="2024-02-08T10:17:57.231" v="447" actId="20577"/>
          <ac:spMkLst>
            <pc:docMk/>
            <pc:sldMk cId="4017293043" sldId="283"/>
            <ac:spMk id="4" creationId="{BFF2B107-D4E4-341C-E7BF-DFAA8954EB7A}"/>
          </ac:spMkLst>
        </pc:spChg>
        <pc:spChg chg="add mod">
          <ac:chgData name="shweta Dudekunta" userId="e78df4fc17b6989f" providerId="LiveId" clId="{69ADF90F-DCDC-4078-9BAC-5EFBB4214701}" dt="2024-02-08T10:19:06.600" v="468" actId="14100"/>
          <ac:spMkLst>
            <pc:docMk/>
            <pc:sldMk cId="4017293043" sldId="283"/>
            <ac:spMk id="5" creationId="{051B4C59-7871-B928-4D8F-77637F8379FA}"/>
          </ac:spMkLst>
        </pc:spChg>
        <pc:picChg chg="add mod">
          <ac:chgData name="shweta Dudekunta" userId="e78df4fc17b6989f" providerId="LiveId" clId="{69ADF90F-DCDC-4078-9BAC-5EFBB4214701}" dt="2024-02-08T10:18:07.517" v="448" actId="14100"/>
          <ac:picMkLst>
            <pc:docMk/>
            <pc:sldMk cId="4017293043" sldId="283"/>
            <ac:picMk id="3" creationId="{70EA0071-F7C0-F77A-EB85-A1028145120F}"/>
          </ac:picMkLst>
        </pc:picChg>
      </pc:sldChg>
      <pc:sldChg chg="delSp modSp new mod">
        <pc:chgData name="shweta Dudekunta" userId="e78df4fc17b6989f" providerId="LiveId" clId="{69ADF90F-DCDC-4078-9BAC-5EFBB4214701}" dt="2024-02-08T10:28:06.209" v="572" actId="20577"/>
        <pc:sldMkLst>
          <pc:docMk/>
          <pc:sldMk cId="689087567" sldId="284"/>
        </pc:sldMkLst>
        <pc:spChg chg="mod">
          <ac:chgData name="shweta Dudekunta" userId="e78df4fc17b6989f" providerId="LiveId" clId="{69ADF90F-DCDC-4078-9BAC-5EFBB4214701}" dt="2024-02-08T10:28:06.209" v="572" actId="20577"/>
          <ac:spMkLst>
            <pc:docMk/>
            <pc:sldMk cId="689087567" sldId="284"/>
            <ac:spMk id="2" creationId="{F8B63DBE-9190-A549-CDB2-F9AD1E6EA0C8}"/>
          </ac:spMkLst>
        </pc:spChg>
        <pc:spChg chg="mod">
          <ac:chgData name="shweta Dudekunta" userId="e78df4fc17b6989f" providerId="LiveId" clId="{69ADF90F-DCDC-4078-9BAC-5EFBB4214701}" dt="2024-02-08T10:25:32.218" v="522" actId="27636"/>
          <ac:spMkLst>
            <pc:docMk/>
            <pc:sldMk cId="689087567" sldId="284"/>
            <ac:spMk id="3" creationId="{CDFDAF25-5F7E-280A-4DEC-1641DC2B73F8}"/>
          </ac:spMkLst>
        </pc:spChg>
        <pc:spChg chg="del mod">
          <ac:chgData name="shweta Dudekunta" userId="e78df4fc17b6989f" providerId="LiveId" clId="{69ADF90F-DCDC-4078-9BAC-5EFBB4214701}" dt="2024-02-08T10:24:55.857" v="517" actId="478"/>
          <ac:spMkLst>
            <pc:docMk/>
            <pc:sldMk cId="689087567" sldId="284"/>
            <ac:spMk id="4" creationId="{E0DC045D-8D80-B8A1-2AF3-DD432B9C80BB}"/>
          </ac:spMkLst>
        </pc:spChg>
      </pc:sldChg>
      <pc:sldChg chg="new del">
        <pc:chgData name="shweta Dudekunta" userId="e78df4fc17b6989f" providerId="LiveId" clId="{69ADF90F-DCDC-4078-9BAC-5EFBB4214701}" dt="2024-02-08T10:23:02.559" v="497" actId="2696"/>
        <pc:sldMkLst>
          <pc:docMk/>
          <pc:sldMk cId="2789038141" sldId="284"/>
        </pc:sldMkLst>
      </pc:sldChg>
      <pc:sldChg chg="delSp modSp new mod">
        <pc:chgData name="shweta Dudekunta" userId="e78df4fc17b6989f" providerId="LiveId" clId="{69ADF90F-DCDC-4078-9BAC-5EFBB4214701}" dt="2024-02-08T10:30:06.217" v="599" actId="14100"/>
        <pc:sldMkLst>
          <pc:docMk/>
          <pc:sldMk cId="3802776720" sldId="285"/>
        </pc:sldMkLst>
        <pc:spChg chg="mod">
          <ac:chgData name="shweta Dudekunta" userId="e78df4fc17b6989f" providerId="LiveId" clId="{69ADF90F-DCDC-4078-9BAC-5EFBB4214701}" dt="2024-02-08T10:27:29.635" v="545" actId="20577"/>
          <ac:spMkLst>
            <pc:docMk/>
            <pc:sldMk cId="3802776720" sldId="285"/>
            <ac:spMk id="2" creationId="{A0D82E5A-0084-13FD-66B5-3A1341CD9450}"/>
          </ac:spMkLst>
        </pc:spChg>
        <pc:spChg chg="mod">
          <ac:chgData name="shweta Dudekunta" userId="e78df4fc17b6989f" providerId="LiveId" clId="{69ADF90F-DCDC-4078-9BAC-5EFBB4214701}" dt="2024-02-08T10:30:06.217" v="599" actId="14100"/>
          <ac:spMkLst>
            <pc:docMk/>
            <pc:sldMk cId="3802776720" sldId="285"/>
            <ac:spMk id="3" creationId="{46A90D7C-9F53-260F-1375-F67B17DF91A0}"/>
          </ac:spMkLst>
        </pc:spChg>
        <pc:spChg chg="del mod">
          <ac:chgData name="shweta Dudekunta" userId="e78df4fc17b6989f" providerId="LiveId" clId="{69ADF90F-DCDC-4078-9BAC-5EFBB4214701}" dt="2024-02-08T10:27:48.010" v="548" actId="478"/>
          <ac:spMkLst>
            <pc:docMk/>
            <pc:sldMk cId="3802776720" sldId="285"/>
            <ac:spMk id="4" creationId="{BD871519-B417-DD30-0550-6C969ABBE005}"/>
          </ac:spMkLst>
        </pc:spChg>
      </pc:sldChg>
      <pc:sldChg chg="delSp modSp new mod">
        <pc:chgData name="shweta Dudekunta" userId="e78df4fc17b6989f" providerId="LiveId" clId="{69ADF90F-DCDC-4078-9BAC-5EFBB4214701}" dt="2024-02-08T10:35:33.860" v="691" actId="207"/>
        <pc:sldMkLst>
          <pc:docMk/>
          <pc:sldMk cId="1528977624" sldId="286"/>
        </pc:sldMkLst>
        <pc:spChg chg="mod">
          <ac:chgData name="shweta Dudekunta" userId="e78df4fc17b6989f" providerId="LiveId" clId="{69ADF90F-DCDC-4078-9BAC-5EFBB4214701}" dt="2024-02-08T10:31:30.439" v="601"/>
          <ac:spMkLst>
            <pc:docMk/>
            <pc:sldMk cId="1528977624" sldId="286"/>
            <ac:spMk id="2" creationId="{5A0B0853-04E8-5B39-07F1-3C81C264E3D9}"/>
          </ac:spMkLst>
        </pc:spChg>
        <pc:spChg chg="mod">
          <ac:chgData name="shweta Dudekunta" userId="e78df4fc17b6989f" providerId="LiveId" clId="{69ADF90F-DCDC-4078-9BAC-5EFBB4214701}" dt="2024-02-08T10:35:33.860" v="691" actId="207"/>
          <ac:spMkLst>
            <pc:docMk/>
            <pc:sldMk cId="1528977624" sldId="286"/>
            <ac:spMk id="3" creationId="{E9CA2DA4-0EEF-A90D-B05C-45745EC47FDA}"/>
          </ac:spMkLst>
        </pc:spChg>
        <pc:spChg chg="del mod">
          <ac:chgData name="shweta Dudekunta" userId="e78df4fc17b6989f" providerId="LiveId" clId="{69ADF90F-DCDC-4078-9BAC-5EFBB4214701}" dt="2024-02-08T10:32:00.353" v="605" actId="478"/>
          <ac:spMkLst>
            <pc:docMk/>
            <pc:sldMk cId="1528977624" sldId="286"/>
            <ac:spMk id="4" creationId="{28E6BB9F-E825-5153-E886-5941AB1A2E7C}"/>
          </ac:spMkLst>
        </pc:spChg>
      </pc:sldChg>
      <pc:sldChg chg="addSp delSp modSp new mod">
        <pc:chgData name="shweta Dudekunta" userId="e78df4fc17b6989f" providerId="LiveId" clId="{69ADF90F-DCDC-4078-9BAC-5EFBB4214701}" dt="2024-02-08T10:38:10.391" v="724" actId="27636"/>
        <pc:sldMkLst>
          <pc:docMk/>
          <pc:sldMk cId="2190802688" sldId="287"/>
        </pc:sldMkLst>
        <pc:spChg chg="mod">
          <ac:chgData name="shweta Dudekunta" userId="e78df4fc17b6989f" providerId="LiveId" clId="{69ADF90F-DCDC-4078-9BAC-5EFBB4214701}" dt="2024-02-08T10:36:54.964" v="711" actId="20577"/>
          <ac:spMkLst>
            <pc:docMk/>
            <pc:sldMk cId="2190802688" sldId="287"/>
            <ac:spMk id="2" creationId="{B3BF56D0-E1F1-DF13-6873-8623207D48D3}"/>
          </ac:spMkLst>
        </pc:spChg>
        <pc:spChg chg="del">
          <ac:chgData name="shweta Dudekunta" userId="e78df4fc17b6989f" providerId="LiveId" clId="{69ADF90F-DCDC-4078-9BAC-5EFBB4214701}" dt="2024-02-08T10:36:11.631" v="693"/>
          <ac:spMkLst>
            <pc:docMk/>
            <pc:sldMk cId="2190802688" sldId="287"/>
            <ac:spMk id="3" creationId="{6B74BDE1-4660-23E7-E33B-97F31355C4FC}"/>
          </ac:spMkLst>
        </pc:spChg>
        <pc:spChg chg="mod">
          <ac:chgData name="shweta Dudekunta" userId="e78df4fc17b6989f" providerId="LiveId" clId="{69ADF90F-DCDC-4078-9BAC-5EFBB4214701}" dt="2024-02-08T10:38:10.391" v="724" actId="27636"/>
          <ac:spMkLst>
            <pc:docMk/>
            <pc:sldMk cId="2190802688" sldId="287"/>
            <ac:spMk id="4" creationId="{45491DE5-0016-0851-F37D-BA47B1AF2115}"/>
          </ac:spMkLst>
        </pc:spChg>
        <pc:picChg chg="add mod">
          <ac:chgData name="shweta Dudekunta" userId="e78df4fc17b6989f" providerId="LiveId" clId="{69ADF90F-DCDC-4078-9BAC-5EFBB4214701}" dt="2024-02-08T10:36:11.631" v="693"/>
          <ac:picMkLst>
            <pc:docMk/>
            <pc:sldMk cId="2190802688" sldId="287"/>
            <ac:picMk id="5" creationId="{E0392D41-3384-AE24-3D94-EB7AA871B330}"/>
          </ac:picMkLst>
        </pc:picChg>
      </pc:sldChg>
      <pc:sldChg chg="addSp delSp modSp new mod">
        <pc:chgData name="shweta Dudekunta" userId="e78df4fc17b6989f" providerId="LiveId" clId="{69ADF90F-DCDC-4078-9BAC-5EFBB4214701}" dt="2024-02-08T10:48:02.342" v="859" actId="20577"/>
        <pc:sldMkLst>
          <pc:docMk/>
          <pc:sldMk cId="596708054" sldId="288"/>
        </pc:sldMkLst>
        <pc:spChg chg="mod">
          <ac:chgData name="shweta Dudekunta" userId="e78df4fc17b6989f" providerId="LiveId" clId="{69ADF90F-DCDC-4078-9BAC-5EFBB4214701}" dt="2024-02-08T10:39:55.739" v="726"/>
          <ac:spMkLst>
            <pc:docMk/>
            <pc:sldMk cId="596708054" sldId="288"/>
            <ac:spMk id="2" creationId="{41020663-1DBD-B7DB-B45E-9EB9C6898238}"/>
          </ac:spMkLst>
        </pc:spChg>
        <pc:spChg chg="mod">
          <ac:chgData name="shweta Dudekunta" userId="e78df4fc17b6989f" providerId="LiveId" clId="{69ADF90F-DCDC-4078-9BAC-5EFBB4214701}" dt="2024-02-08T10:45:44.248" v="745" actId="14100"/>
          <ac:spMkLst>
            <pc:docMk/>
            <pc:sldMk cId="596708054" sldId="288"/>
            <ac:spMk id="3" creationId="{9565C48A-E787-AAA4-32D8-95F9D0024D9C}"/>
          </ac:spMkLst>
        </pc:spChg>
        <pc:spChg chg="del">
          <ac:chgData name="shweta Dudekunta" userId="e78df4fc17b6989f" providerId="LiveId" clId="{69ADF90F-DCDC-4078-9BAC-5EFBB4214701}" dt="2024-02-08T10:41:53.751" v="733"/>
          <ac:spMkLst>
            <pc:docMk/>
            <pc:sldMk cId="596708054" sldId="288"/>
            <ac:spMk id="4" creationId="{C10FCE9B-D966-9A37-D336-2A57DF3D0626}"/>
          </ac:spMkLst>
        </pc:spChg>
        <pc:spChg chg="add mod">
          <ac:chgData name="shweta Dudekunta" userId="e78df4fc17b6989f" providerId="LiveId" clId="{69ADF90F-DCDC-4078-9BAC-5EFBB4214701}" dt="2024-02-08T10:48:02.342" v="859" actId="20577"/>
          <ac:spMkLst>
            <pc:docMk/>
            <pc:sldMk cId="596708054" sldId="288"/>
            <ac:spMk id="7" creationId="{EDBFBCEE-50C2-91DC-5EA0-68DD17514E5C}"/>
          </ac:spMkLst>
        </pc:spChg>
        <pc:picChg chg="add del mod">
          <ac:chgData name="shweta Dudekunta" userId="e78df4fc17b6989f" providerId="LiveId" clId="{69ADF90F-DCDC-4078-9BAC-5EFBB4214701}" dt="2024-02-08T10:45:27.321" v="743" actId="478"/>
          <ac:picMkLst>
            <pc:docMk/>
            <pc:sldMk cId="596708054" sldId="288"/>
            <ac:picMk id="5" creationId="{C1B1E44C-85CE-D83E-1389-54E9B0DFF440}"/>
          </ac:picMkLst>
        </pc:picChg>
        <pc:picChg chg="add mod">
          <ac:chgData name="shweta Dudekunta" userId="e78df4fc17b6989f" providerId="LiveId" clId="{69ADF90F-DCDC-4078-9BAC-5EFBB4214701}" dt="2024-02-08T10:47:06.615" v="848" actId="1076"/>
          <ac:picMkLst>
            <pc:docMk/>
            <pc:sldMk cId="596708054" sldId="288"/>
            <ac:picMk id="6" creationId="{7266A008-1006-D9C6-BB0D-46AE846FA4C7}"/>
          </ac:picMkLst>
        </pc:picChg>
      </pc:sldChg>
      <pc:sldChg chg="delSp modSp new mod">
        <pc:chgData name="shweta Dudekunta" userId="e78df4fc17b6989f" providerId="LiveId" clId="{69ADF90F-DCDC-4078-9BAC-5EFBB4214701}" dt="2024-02-08T10:50:19.945" v="883" actId="207"/>
        <pc:sldMkLst>
          <pc:docMk/>
          <pc:sldMk cId="862895681" sldId="289"/>
        </pc:sldMkLst>
        <pc:spChg chg="mod">
          <ac:chgData name="shweta Dudekunta" userId="e78df4fc17b6989f" providerId="LiveId" clId="{69ADF90F-DCDC-4078-9BAC-5EFBB4214701}" dt="2024-02-08T10:49:37.364" v="880" actId="20577"/>
          <ac:spMkLst>
            <pc:docMk/>
            <pc:sldMk cId="862895681" sldId="289"/>
            <ac:spMk id="2" creationId="{144D9E29-D885-A32E-40E3-0662DBAFBDCC}"/>
          </ac:spMkLst>
        </pc:spChg>
        <pc:spChg chg="mod">
          <ac:chgData name="shweta Dudekunta" userId="e78df4fc17b6989f" providerId="LiveId" clId="{69ADF90F-DCDC-4078-9BAC-5EFBB4214701}" dt="2024-02-08T10:50:19.945" v="883" actId="207"/>
          <ac:spMkLst>
            <pc:docMk/>
            <pc:sldMk cId="862895681" sldId="289"/>
            <ac:spMk id="3" creationId="{B6B5F41F-35D7-6202-F77D-5D4878E32639}"/>
          </ac:spMkLst>
        </pc:spChg>
        <pc:spChg chg="del mod">
          <ac:chgData name="shweta Dudekunta" userId="e78df4fc17b6989f" providerId="LiveId" clId="{69ADF90F-DCDC-4078-9BAC-5EFBB4214701}" dt="2024-02-08T10:48:57.973" v="865" actId="478"/>
          <ac:spMkLst>
            <pc:docMk/>
            <pc:sldMk cId="862895681" sldId="289"/>
            <ac:spMk id="4" creationId="{6BB48B34-DC12-600F-A81A-E5E1D174822C}"/>
          </ac:spMkLst>
        </pc:spChg>
      </pc:sldChg>
      <pc:sldChg chg="delSp modSp new mod">
        <pc:chgData name="shweta Dudekunta" userId="e78df4fc17b6989f" providerId="LiveId" clId="{69ADF90F-DCDC-4078-9BAC-5EFBB4214701}" dt="2024-02-08T10:51:44.818" v="892" actId="27636"/>
        <pc:sldMkLst>
          <pc:docMk/>
          <pc:sldMk cId="3849794720" sldId="290"/>
        </pc:sldMkLst>
        <pc:spChg chg="mod">
          <ac:chgData name="shweta Dudekunta" userId="e78df4fc17b6989f" providerId="LiveId" clId="{69ADF90F-DCDC-4078-9BAC-5EFBB4214701}" dt="2024-02-08T10:51:10.374" v="885"/>
          <ac:spMkLst>
            <pc:docMk/>
            <pc:sldMk cId="3849794720" sldId="290"/>
            <ac:spMk id="2" creationId="{A8BBF6C7-0B78-EA3F-760C-EF77A8A4D8E7}"/>
          </ac:spMkLst>
        </pc:spChg>
        <pc:spChg chg="mod">
          <ac:chgData name="shweta Dudekunta" userId="e78df4fc17b6989f" providerId="LiveId" clId="{69ADF90F-DCDC-4078-9BAC-5EFBB4214701}" dt="2024-02-08T10:51:44.818" v="892" actId="27636"/>
          <ac:spMkLst>
            <pc:docMk/>
            <pc:sldMk cId="3849794720" sldId="290"/>
            <ac:spMk id="3" creationId="{F8E77650-ABC2-8408-8B31-65BDC9818CAB}"/>
          </ac:spMkLst>
        </pc:spChg>
        <pc:spChg chg="del mod">
          <ac:chgData name="shweta Dudekunta" userId="e78df4fc17b6989f" providerId="LiveId" clId="{69ADF90F-DCDC-4078-9BAC-5EFBB4214701}" dt="2024-02-08T10:51:38.894" v="890" actId="478"/>
          <ac:spMkLst>
            <pc:docMk/>
            <pc:sldMk cId="3849794720" sldId="290"/>
            <ac:spMk id="4" creationId="{14873846-04E4-3070-86BC-2FD4C0A9F6AB}"/>
          </ac:spMkLst>
        </pc:spChg>
      </pc:sldChg>
      <pc:sldChg chg="delSp modSp new mod">
        <pc:chgData name="shweta Dudekunta" userId="e78df4fc17b6989f" providerId="LiveId" clId="{69ADF90F-DCDC-4078-9BAC-5EFBB4214701}" dt="2024-02-08T10:56:23.405" v="908" actId="207"/>
        <pc:sldMkLst>
          <pc:docMk/>
          <pc:sldMk cId="3858473133" sldId="291"/>
        </pc:sldMkLst>
        <pc:spChg chg="mod">
          <ac:chgData name="shweta Dudekunta" userId="e78df4fc17b6989f" providerId="LiveId" clId="{69ADF90F-DCDC-4078-9BAC-5EFBB4214701}" dt="2024-02-08T10:52:52.448" v="894"/>
          <ac:spMkLst>
            <pc:docMk/>
            <pc:sldMk cId="3858473133" sldId="291"/>
            <ac:spMk id="2" creationId="{93220519-CE0F-F8BE-373B-D230D6B9224E}"/>
          </ac:spMkLst>
        </pc:spChg>
        <pc:spChg chg="mod">
          <ac:chgData name="shweta Dudekunta" userId="e78df4fc17b6989f" providerId="LiveId" clId="{69ADF90F-DCDC-4078-9BAC-5EFBB4214701}" dt="2024-02-08T10:56:23.405" v="908" actId="207"/>
          <ac:spMkLst>
            <pc:docMk/>
            <pc:sldMk cId="3858473133" sldId="291"/>
            <ac:spMk id="3" creationId="{2B056B00-40C8-39DD-AA78-7977EE49B5E6}"/>
          </ac:spMkLst>
        </pc:spChg>
        <pc:spChg chg="del mod">
          <ac:chgData name="shweta Dudekunta" userId="e78df4fc17b6989f" providerId="LiveId" clId="{69ADF90F-DCDC-4078-9BAC-5EFBB4214701}" dt="2024-02-08T10:53:56.424" v="899" actId="478"/>
          <ac:spMkLst>
            <pc:docMk/>
            <pc:sldMk cId="3858473133" sldId="291"/>
            <ac:spMk id="4" creationId="{0A608343-9D84-EEFC-95A3-ED93D0BA4B7C}"/>
          </ac:spMkLst>
        </pc:spChg>
      </pc:sldChg>
      <pc:sldChg chg="delSp modSp new mod">
        <pc:chgData name="shweta Dudekunta" userId="e78df4fc17b6989f" providerId="LiveId" clId="{69ADF90F-DCDC-4078-9BAC-5EFBB4214701}" dt="2024-02-08T10:58:35.255" v="923" actId="113"/>
        <pc:sldMkLst>
          <pc:docMk/>
          <pc:sldMk cId="227076950" sldId="292"/>
        </pc:sldMkLst>
        <pc:spChg chg="mod">
          <ac:chgData name="shweta Dudekunta" userId="e78df4fc17b6989f" providerId="LiveId" clId="{69ADF90F-DCDC-4078-9BAC-5EFBB4214701}" dt="2024-02-08T10:57:12.142" v="910"/>
          <ac:spMkLst>
            <pc:docMk/>
            <pc:sldMk cId="227076950" sldId="292"/>
            <ac:spMk id="2" creationId="{E64B9216-EF3D-DB1C-B106-8084C5B43F44}"/>
          </ac:spMkLst>
        </pc:spChg>
        <pc:spChg chg="mod">
          <ac:chgData name="shweta Dudekunta" userId="e78df4fc17b6989f" providerId="LiveId" clId="{69ADF90F-DCDC-4078-9BAC-5EFBB4214701}" dt="2024-02-08T10:58:35.255" v="923" actId="113"/>
          <ac:spMkLst>
            <pc:docMk/>
            <pc:sldMk cId="227076950" sldId="292"/>
            <ac:spMk id="3" creationId="{331C88EC-736D-15B3-8B5A-B53835DDDFC4}"/>
          </ac:spMkLst>
        </pc:spChg>
        <pc:spChg chg="del mod">
          <ac:chgData name="shweta Dudekunta" userId="e78df4fc17b6989f" providerId="LiveId" clId="{69ADF90F-DCDC-4078-9BAC-5EFBB4214701}" dt="2024-02-08T10:57:37.105" v="915" actId="478"/>
          <ac:spMkLst>
            <pc:docMk/>
            <pc:sldMk cId="227076950" sldId="292"/>
            <ac:spMk id="4" creationId="{089FB2F6-CF52-DF1F-95FE-86C5B8091371}"/>
          </ac:spMkLst>
        </pc:spChg>
      </pc:sldChg>
      <pc:sldChg chg="delSp modSp new mod">
        <pc:chgData name="shweta Dudekunta" userId="e78df4fc17b6989f" providerId="LiveId" clId="{69ADF90F-DCDC-4078-9BAC-5EFBB4214701}" dt="2024-02-08T10:59:47.711" v="940" actId="14100"/>
        <pc:sldMkLst>
          <pc:docMk/>
          <pc:sldMk cId="4162237292" sldId="293"/>
        </pc:sldMkLst>
        <pc:spChg chg="mod">
          <ac:chgData name="shweta Dudekunta" userId="e78df4fc17b6989f" providerId="LiveId" clId="{69ADF90F-DCDC-4078-9BAC-5EFBB4214701}" dt="2024-02-08T10:59:22.853" v="931" actId="20577"/>
          <ac:spMkLst>
            <pc:docMk/>
            <pc:sldMk cId="4162237292" sldId="293"/>
            <ac:spMk id="2" creationId="{EDA9F5B6-9F99-BBDB-401A-B87FE46B5C0F}"/>
          </ac:spMkLst>
        </pc:spChg>
        <pc:spChg chg="mod">
          <ac:chgData name="shweta Dudekunta" userId="e78df4fc17b6989f" providerId="LiveId" clId="{69ADF90F-DCDC-4078-9BAC-5EFBB4214701}" dt="2024-02-08T10:59:47.711" v="940" actId="14100"/>
          <ac:spMkLst>
            <pc:docMk/>
            <pc:sldMk cId="4162237292" sldId="293"/>
            <ac:spMk id="3" creationId="{9B8CDCDA-15A1-21DA-F911-18761EB5EE1F}"/>
          </ac:spMkLst>
        </pc:spChg>
        <pc:spChg chg="del mod">
          <ac:chgData name="shweta Dudekunta" userId="e78df4fc17b6989f" providerId="LiveId" clId="{69ADF90F-DCDC-4078-9BAC-5EFBB4214701}" dt="2024-02-08T10:59:35.046" v="937" actId="478"/>
          <ac:spMkLst>
            <pc:docMk/>
            <pc:sldMk cId="4162237292" sldId="293"/>
            <ac:spMk id="4" creationId="{39F8558A-8421-BC48-5940-F1F91C652104}"/>
          </ac:spMkLst>
        </pc:spChg>
      </pc:sldChg>
      <pc:sldChg chg="addSp modSp new mod">
        <pc:chgData name="shweta Dudekunta" userId="e78df4fc17b6989f" providerId="LiveId" clId="{69ADF90F-DCDC-4078-9BAC-5EFBB4214701}" dt="2024-02-08T11:05:15.580" v="983" actId="14100"/>
        <pc:sldMkLst>
          <pc:docMk/>
          <pc:sldMk cId="441871353" sldId="294"/>
        </pc:sldMkLst>
        <pc:spChg chg="add mod">
          <ac:chgData name="shweta Dudekunta" userId="e78df4fc17b6989f" providerId="LiveId" clId="{69ADF90F-DCDC-4078-9BAC-5EFBB4214701}" dt="2024-02-08T11:05:15.580" v="983" actId="14100"/>
          <ac:spMkLst>
            <pc:docMk/>
            <pc:sldMk cId="441871353" sldId="294"/>
            <ac:spMk id="4" creationId="{BEF51986-AD5A-6349-62BB-CF2FDD58D25E}"/>
          </ac:spMkLst>
        </pc:spChg>
        <pc:picChg chg="add mod">
          <ac:chgData name="shweta Dudekunta" userId="e78df4fc17b6989f" providerId="LiveId" clId="{69ADF90F-DCDC-4078-9BAC-5EFBB4214701}" dt="2024-02-08T11:03:27.294" v="946" actId="14100"/>
          <ac:picMkLst>
            <pc:docMk/>
            <pc:sldMk cId="441871353" sldId="294"/>
            <ac:picMk id="3" creationId="{C7512BF7-5EA3-6C67-B700-C22933B3F02F}"/>
          </ac:picMkLst>
        </pc:picChg>
      </pc:sldChg>
      <pc:sldChg chg="new del">
        <pc:chgData name="shweta Dudekunta" userId="e78df4fc17b6989f" providerId="LiveId" clId="{69ADF90F-DCDC-4078-9BAC-5EFBB4214701}" dt="2024-02-08T11:00:36.116" v="942" actId="2696"/>
        <pc:sldMkLst>
          <pc:docMk/>
          <pc:sldMk cId="3991494659" sldId="294"/>
        </pc:sldMkLst>
      </pc:sldChg>
      <pc:sldChg chg="new del">
        <pc:chgData name="shweta Dudekunta" userId="e78df4fc17b6989f" providerId="LiveId" clId="{69ADF90F-DCDC-4078-9BAC-5EFBB4214701}" dt="2024-02-08T11:06:47.439" v="986" actId="2696"/>
        <pc:sldMkLst>
          <pc:docMk/>
          <pc:sldMk cId="1009635234" sldId="295"/>
        </pc:sldMkLst>
      </pc:sldChg>
      <pc:sldChg chg="new del">
        <pc:chgData name="shweta Dudekunta" userId="e78df4fc17b6989f" providerId="LiveId" clId="{69ADF90F-DCDC-4078-9BAC-5EFBB4214701}" dt="2024-02-08T11:07:22.863" v="991" actId="2696"/>
        <pc:sldMkLst>
          <pc:docMk/>
          <pc:sldMk cId="1117593430" sldId="295"/>
        </pc:sldMkLst>
      </pc:sldChg>
      <pc:sldChg chg="modSp new del mod">
        <pc:chgData name="shweta Dudekunta" userId="e78df4fc17b6989f" providerId="LiveId" clId="{69ADF90F-DCDC-4078-9BAC-5EFBB4214701}" dt="2024-02-08T11:08:16.921" v="996" actId="2696"/>
        <pc:sldMkLst>
          <pc:docMk/>
          <pc:sldMk cId="2152678257" sldId="295"/>
        </pc:sldMkLst>
        <pc:spChg chg="mod">
          <ac:chgData name="shweta Dudekunta" userId="e78df4fc17b6989f" providerId="LiveId" clId="{69ADF90F-DCDC-4078-9BAC-5EFBB4214701}" dt="2024-02-08T11:07:51.814" v="993"/>
          <ac:spMkLst>
            <pc:docMk/>
            <pc:sldMk cId="2152678257" sldId="295"/>
            <ac:spMk id="2" creationId="{A6288CFB-765E-989D-349C-8DB55C802CF4}"/>
          </ac:spMkLst>
        </pc:spChg>
      </pc:sldChg>
      <pc:sldChg chg="new del">
        <pc:chgData name="shweta Dudekunta" userId="e78df4fc17b6989f" providerId="LiveId" clId="{69ADF90F-DCDC-4078-9BAC-5EFBB4214701}" dt="2024-02-08T11:07:16.604" v="990" actId="2696"/>
        <pc:sldMkLst>
          <pc:docMk/>
          <pc:sldMk cId="1821199924" sldId="296"/>
        </pc:sldMkLst>
      </pc:sldChg>
      <pc:sldChg chg="addSp modSp new mod">
        <pc:chgData name="shweta Dudekunta" userId="e78df4fc17b6989f" providerId="LiveId" clId="{69ADF90F-DCDC-4078-9BAC-5EFBB4214701}" dt="2024-02-08T11:09:31.758" v="1007" actId="14100"/>
        <pc:sldMkLst>
          <pc:docMk/>
          <pc:sldMk cId="1855765552" sldId="296"/>
        </pc:sldMkLst>
        <pc:spChg chg="mod">
          <ac:chgData name="shweta Dudekunta" userId="e78df4fc17b6989f" providerId="LiveId" clId="{69ADF90F-DCDC-4078-9BAC-5EFBB4214701}" dt="2024-02-08T11:08:08.789" v="995"/>
          <ac:spMkLst>
            <pc:docMk/>
            <pc:sldMk cId="1855765552" sldId="296"/>
            <ac:spMk id="2" creationId="{CF089976-396C-4F5D-C1C4-9ECEB3363A04}"/>
          </ac:spMkLst>
        </pc:spChg>
        <pc:spChg chg="mod">
          <ac:chgData name="shweta Dudekunta" userId="e78df4fc17b6989f" providerId="LiveId" clId="{69ADF90F-DCDC-4078-9BAC-5EFBB4214701}" dt="2024-02-08T11:08:48.209" v="998"/>
          <ac:spMkLst>
            <pc:docMk/>
            <pc:sldMk cId="1855765552" sldId="296"/>
            <ac:spMk id="3" creationId="{5548AD0B-63AC-E273-D6D2-56965539C9CC}"/>
          </ac:spMkLst>
        </pc:spChg>
        <pc:picChg chg="add mod">
          <ac:chgData name="shweta Dudekunta" userId="e78df4fc17b6989f" providerId="LiveId" clId="{69ADF90F-DCDC-4078-9BAC-5EFBB4214701}" dt="2024-02-08T11:09:31.758" v="1007" actId="14100"/>
          <ac:picMkLst>
            <pc:docMk/>
            <pc:sldMk cId="1855765552" sldId="296"/>
            <ac:picMk id="4" creationId="{1A58B1A5-05D2-4041-C48E-F6F24B288190}"/>
          </ac:picMkLst>
        </pc:picChg>
      </pc:sldChg>
      <pc:sldChg chg="new del">
        <pc:chgData name="shweta Dudekunta" userId="e78df4fc17b6989f" providerId="LiveId" clId="{69ADF90F-DCDC-4078-9BAC-5EFBB4214701}" dt="2024-02-08T11:06:55.663" v="987" actId="2696"/>
        <pc:sldMkLst>
          <pc:docMk/>
          <pc:sldMk cId="4059610032" sldId="296"/>
        </pc:sldMkLst>
      </pc:sldChg>
      <pc:sldChg chg="addSp delSp modSp new mod">
        <pc:chgData name="shweta Dudekunta" userId="e78df4fc17b6989f" providerId="LiveId" clId="{69ADF90F-DCDC-4078-9BAC-5EFBB4214701}" dt="2024-02-08T11:13:52.781" v="1138" actId="478"/>
        <pc:sldMkLst>
          <pc:docMk/>
          <pc:sldMk cId="410023148" sldId="297"/>
        </pc:sldMkLst>
        <pc:spChg chg="mod">
          <ac:chgData name="shweta Dudekunta" userId="e78df4fc17b6989f" providerId="LiveId" clId="{69ADF90F-DCDC-4078-9BAC-5EFBB4214701}" dt="2024-02-08T11:10:19.345" v="1009"/>
          <ac:spMkLst>
            <pc:docMk/>
            <pc:sldMk cId="410023148" sldId="297"/>
            <ac:spMk id="2" creationId="{8455F900-C43F-5CD2-7E11-09AE883F5337}"/>
          </ac:spMkLst>
        </pc:spChg>
        <pc:spChg chg="del">
          <ac:chgData name="shweta Dudekunta" userId="e78df4fc17b6989f" providerId="LiveId" clId="{69ADF90F-DCDC-4078-9BAC-5EFBB4214701}" dt="2024-02-08T11:10:37.892" v="1010"/>
          <ac:spMkLst>
            <pc:docMk/>
            <pc:sldMk cId="410023148" sldId="297"/>
            <ac:spMk id="3" creationId="{C712139F-9149-6625-344E-8FF44E7D951F}"/>
          </ac:spMkLst>
        </pc:spChg>
        <pc:spChg chg="add del mod">
          <ac:chgData name="shweta Dudekunta" userId="e78df4fc17b6989f" providerId="LiveId" clId="{69ADF90F-DCDC-4078-9BAC-5EFBB4214701}" dt="2024-02-08T11:11:35.213" v="1018"/>
          <ac:spMkLst>
            <pc:docMk/>
            <pc:sldMk cId="410023148" sldId="297"/>
            <ac:spMk id="5" creationId="{5D5AB286-1480-43F2-04D7-765C0BACEDBE}"/>
          </ac:spMkLst>
        </pc:spChg>
        <pc:spChg chg="add del mod">
          <ac:chgData name="shweta Dudekunta" userId="e78df4fc17b6989f" providerId="LiveId" clId="{69ADF90F-DCDC-4078-9BAC-5EFBB4214701}" dt="2024-02-08T11:12:21.652" v="1030"/>
          <ac:spMkLst>
            <pc:docMk/>
            <pc:sldMk cId="410023148" sldId="297"/>
            <ac:spMk id="6" creationId="{5C305106-FBE8-EEBF-AA9C-B8874E371442}"/>
          </ac:spMkLst>
        </pc:spChg>
        <pc:spChg chg="add mod">
          <ac:chgData name="shweta Dudekunta" userId="e78df4fc17b6989f" providerId="LiveId" clId="{69ADF90F-DCDC-4078-9BAC-5EFBB4214701}" dt="2024-02-08T11:13:48.729" v="1137" actId="20577"/>
          <ac:spMkLst>
            <pc:docMk/>
            <pc:sldMk cId="410023148" sldId="297"/>
            <ac:spMk id="8" creationId="{01348D47-D5E6-386A-34B8-7811F2675096}"/>
          </ac:spMkLst>
        </pc:spChg>
        <pc:picChg chg="add mod">
          <ac:chgData name="shweta Dudekunta" userId="e78df4fc17b6989f" providerId="LiveId" clId="{69ADF90F-DCDC-4078-9BAC-5EFBB4214701}" dt="2024-02-08T11:10:54.342" v="1014" actId="1076"/>
          <ac:picMkLst>
            <pc:docMk/>
            <pc:sldMk cId="410023148" sldId="297"/>
            <ac:picMk id="4" creationId="{175DC925-896B-BFFC-8DD9-1EC01C6B8DD0}"/>
          </ac:picMkLst>
        </pc:picChg>
        <pc:picChg chg="add del mod">
          <ac:chgData name="shweta Dudekunta" userId="e78df4fc17b6989f" providerId="LiveId" clId="{69ADF90F-DCDC-4078-9BAC-5EFBB4214701}" dt="2024-02-08T11:13:52.781" v="1138" actId="478"/>
          <ac:picMkLst>
            <pc:docMk/>
            <pc:sldMk cId="410023148" sldId="297"/>
            <ac:picMk id="7" creationId="{81885FB2-98FB-8486-AD30-E4B1D2C98291}"/>
          </ac:picMkLst>
        </pc:picChg>
      </pc:sldChg>
      <pc:sldChg chg="addSp modSp new mod">
        <pc:chgData name="shweta Dudekunta" userId="e78df4fc17b6989f" providerId="LiveId" clId="{69ADF90F-DCDC-4078-9BAC-5EFBB4214701}" dt="2024-02-08T11:17:43.129" v="1155" actId="14100"/>
        <pc:sldMkLst>
          <pc:docMk/>
          <pc:sldMk cId="3092695229" sldId="298"/>
        </pc:sldMkLst>
        <pc:spChg chg="mod">
          <ac:chgData name="shweta Dudekunta" userId="e78df4fc17b6989f" providerId="LiveId" clId="{69ADF90F-DCDC-4078-9BAC-5EFBB4214701}" dt="2024-02-08T11:14:24.907" v="1140"/>
          <ac:spMkLst>
            <pc:docMk/>
            <pc:sldMk cId="3092695229" sldId="298"/>
            <ac:spMk id="2" creationId="{C0A85E7E-7E2F-011D-5DA4-2906B950E39F}"/>
          </ac:spMkLst>
        </pc:spChg>
        <pc:spChg chg="mod">
          <ac:chgData name="shweta Dudekunta" userId="e78df4fc17b6989f" providerId="LiveId" clId="{69ADF90F-DCDC-4078-9BAC-5EFBB4214701}" dt="2024-02-08T11:17:43.129" v="1155" actId="14100"/>
          <ac:spMkLst>
            <pc:docMk/>
            <pc:sldMk cId="3092695229" sldId="298"/>
            <ac:spMk id="3" creationId="{D374DE97-3DEB-7183-D3A5-FE8717BC4962}"/>
          </ac:spMkLst>
        </pc:spChg>
        <pc:picChg chg="add mod">
          <ac:chgData name="shweta Dudekunta" userId="e78df4fc17b6989f" providerId="LiveId" clId="{69ADF90F-DCDC-4078-9BAC-5EFBB4214701}" dt="2024-02-08T11:17:38.841" v="1154" actId="14100"/>
          <ac:picMkLst>
            <pc:docMk/>
            <pc:sldMk cId="3092695229" sldId="298"/>
            <ac:picMk id="4" creationId="{58CE4140-F941-54E3-09B6-64443B8BBE1F}"/>
          </ac:picMkLst>
        </pc:picChg>
      </pc:sldChg>
      <pc:sldChg chg="addSp modSp new mod">
        <pc:chgData name="shweta Dudekunta" userId="e78df4fc17b6989f" providerId="LiveId" clId="{69ADF90F-DCDC-4078-9BAC-5EFBB4214701}" dt="2024-02-08T11:19:18.833" v="1165" actId="14100"/>
        <pc:sldMkLst>
          <pc:docMk/>
          <pc:sldMk cId="705136272" sldId="299"/>
        </pc:sldMkLst>
        <pc:spChg chg="mod">
          <ac:chgData name="shweta Dudekunta" userId="e78df4fc17b6989f" providerId="LiveId" clId="{69ADF90F-DCDC-4078-9BAC-5EFBB4214701}" dt="2024-02-08T11:18:24.491" v="1157"/>
          <ac:spMkLst>
            <pc:docMk/>
            <pc:sldMk cId="705136272" sldId="299"/>
            <ac:spMk id="2" creationId="{2241E757-2D9D-C25C-67FB-A9D44CA79A72}"/>
          </ac:spMkLst>
        </pc:spChg>
        <pc:spChg chg="mod">
          <ac:chgData name="shweta Dudekunta" userId="e78df4fc17b6989f" providerId="LiveId" clId="{69ADF90F-DCDC-4078-9BAC-5EFBB4214701}" dt="2024-02-08T11:18:53.501" v="1160" actId="14100"/>
          <ac:spMkLst>
            <pc:docMk/>
            <pc:sldMk cId="705136272" sldId="299"/>
            <ac:spMk id="3" creationId="{D0E42AF5-AF4C-5F63-A1C3-2043E3C39AFF}"/>
          </ac:spMkLst>
        </pc:spChg>
        <pc:picChg chg="add mod">
          <ac:chgData name="shweta Dudekunta" userId="e78df4fc17b6989f" providerId="LiveId" clId="{69ADF90F-DCDC-4078-9BAC-5EFBB4214701}" dt="2024-02-08T11:19:18.833" v="1165" actId="14100"/>
          <ac:picMkLst>
            <pc:docMk/>
            <pc:sldMk cId="705136272" sldId="299"/>
            <ac:picMk id="4" creationId="{0151F0DC-7ABB-9C21-D563-7F874AA0EFBC}"/>
          </ac:picMkLst>
        </pc:picChg>
      </pc:sldChg>
      <pc:sldChg chg="addSp modSp new mod">
        <pc:chgData name="shweta Dudekunta" userId="e78df4fc17b6989f" providerId="LiveId" clId="{69ADF90F-DCDC-4078-9BAC-5EFBB4214701}" dt="2024-02-08T11:20:28.626" v="1174" actId="14100"/>
        <pc:sldMkLst>
          <pc:docMk/>
          <pc:sldMk cId="3666229430" sldId="300"/>
        </pc:sldMkLst>
        <pc:spChg chg="mod">
          <ac:chgData name="shweta Dudekunta" userId="e78df4fc17b6989f" providerId="LiveId" clId="{69ADF90F-DCDC-4078-9BAC-5EFBB4214701}" dt="2024-02-08T11:19:45.506" v="1167"/>
          <ac:spMkLst>
            <pc:docMk/>
            <pc:sldMk cId="3666229430" sldId="300"/>
            <ac:spMk id="2" creationId="{EEF059D4-276A-EC79-DF70-3217EE14C115}"/>
          </ac:spMkLst>
        </pc:spChg>
        <pc:spChg chg="mod">
          <ac:chgData name="shweta Dudekunta" userId="e78df4fc17b6989f" providerId="LiveId" clId="{69ADF90F-DCDC-4078-9BAC-5EFBB4214701}" dt="2024-02-08T11:19:58.151" v="1168"/>
          <ac:spMkLst>
            <pc:docMk/>
            <pc:sldMk cId="3666229430" sldId="300"/>
            <ac:spMk id="3" creationId="{739C98E4-AD5F-EBDC-D844-C8DC860877BE}"/>
          </ac:spMkLst>
        </pc:spChg>
        <pc:picChg chg="add mod">
          <ac:chgData name="shweta Dudekunta" userId="e78df4fc17b6989f" providerId="LiveId" clId="{69ADF90F-DCDC-4078-9BAC-5EFBB4214701}" dt="2024-02-08T11:20:28.626" v="1174" actId="14100"/>
          <ac:picMkLst>
            <pc:docMk/>
            <pc:sldMk cId="3666229430" sldId="300"/>
            <ac:picMk id="4" creationId="{6852CD5F-3AB0-46E5-0306-24D6B56D25E3}"/>
          </ac:picMkLst>
        </pc:picChg>
      </pc:sldChg>
      <pc:sldChg chg="addSp modSp new mod">
        <pc:chgData name="shweta Dudekunta" userId="e78df4fc17b6989f" providerId="LiveId" clId="{69ADF90F-DCDC-4078-9BAC-5EFBB4214701}" dt="2024-02-08T11:21:41.177" v="1182" actId="14100"/>
        <pc:sldMkLst>
          <pc:docMk/>
          <pc:sldMk cId="1900025446" sldId="301"/>
        </pc:sldMkLst>
        <pc:spChg chg="mod">
          <ac:chgData name="shweta Dudekunta" userId="e78df4fc17b6989f" providerId="LiveId" clId="{69ADF90F-DCDC-4078-9BAC-5EFBB4214701}" dt="2024-02-08T11:20:57.544" v="1176"/>
          <ac:spMkLst>
            <pc:docMk/>
            <pc:sldMk cId="1900025446" sldId="301"/>
            <ac:spMk id="2" creationId="{DE4E58F5-3C23-5262-CEFE-3084EA9E1292}"/>
          </ac:spMkLst>
        </pc:spChg>
        <pc:spChg chg="mod">
          <ac:chgData name="shweta Dudekunta" userId="e78df4fc17b6989f" providerId="LiveId" clId="{69ADF90F-DCDC-4078-9BAC-5EFBB4214701}" dt="2024-02-08T11:21:19.742" v="1178" actId="207"/>
          <ac:spMkLst>
            <pc:docMk/>
            <pc:sldMk cId="1900025446" sldId="301"/>
            <ac:spMk id="3" creationId="{69C746A3-6790-7F2B-84AB-3E609673AA80}"/>
          </ac:spMkLst>
        </pc:spChg>
        <pc:picChg chg="add mod">
          <ac:chgData name="shweta Dudekunta" userId="e78df4fc17b6989f" providerId="LiveId" clId="{69ADF90F-DCDC-4078-9BAC-5EFBB4214701}" dt="2024-02-08T11:21:41.177" v="1182" actId="14100"/>
          <ac:picMkLst>
            <pc:docMk/>
            <pc:sldMk cId="1900025446" sldId="301"/>
            <ac:picMk id="4" creationId="{B1D74692-8268-B57F-23E1-CC406CBC80CE}"/>
          </ac:picMkLst>
        </pc:picChg>
      </pc:sldChg>
      <pc:sldChg chg="addSp modSp new mod">
        <pc:chgData name="shweta Dudekunta" userId="e78df4fc17b6989f" providerId="LiveId" clId="{69ADF90F-DCDC-4078-9BAC-5EFBB4214701}" dt="2024-02-08T11:45:40.307" v="1195" actId="1076"/>
        <pc:sldMkLst>
          <pc:docMk/>
          <pc:sldMk cId="2549727612" sldId="302"/>
        </pc:sldMkLst>
        <pc:spChg chg="mod">
          <ac:chgData name="shweta Dudekunta" userId="e78df4fc17b6989f" providerId="LiveId" clId="{69ADF90F-DCDC-4078-9BAC-5EFBB4214701}" dt="2024-02-08T11:43:40.993" v="1184"/>
          <ac:spMkLst>
            <pc:docMk/>
            <pc:sldMk cId="2549727612" sldId="302"/>
            <ac:spMk id="2" creationId="{94F8FE4F-408C-2E28-D183-2CAB20AA8131}"/>
          </ac:spMkLst>
        </pc:spChg>
        <pc:spChg chg="mod">
          <ac:chgData name="shweta Dudekunta" userId="e78df4fc17b6989f" providerId="LiveId" clId="{69ADF90F-DCDC-4078-9BAC-5EFBB4214701}" dt="2024-02-08T11:44:29.854" v="1186" actId="207"/>
          <ac:spMkLst>
            <pc:docMk/>
            <pc:sldMk cId="2549727612" sldId="302"/>
            <ac:spMk id="3" creationId="{491C7075-D180-D57A-1A64-310C6BA966E0}"/>
          </ac:spMkLst>
        </pc:spChg>
        <pc:picChg chg="add mod modCrop">
          <ac:chgData name="shweta Dudekunta" userId="e78df4fc17b6989f" providerId="LiveId" clId="{69ADF90F-DCDC-4078-9BAC-5EFBB4214701}" dt="2024-02-08T11:45:40.307" v="1195" actId="1076"/>
          <ac:picMkLst>
            <pc:docMk/>
            <pc:sldMk cId="2549727612" sldId="302"/>
            <ac:picMk id="4" creationId="{DC10C63F-0221-1489-530D-4415868D2A65}"/>
          </ac:picMkLst>
        </pc:picChg>
      </pc:sldChg>
      <pc:sldChg chg="addSp delSp modSp new mod">
        <pc:chgData name="shweta Dudekunta" userId="e78df4fc17b6989f" providerId="LiveId" clId="{69ADF90F-DCDC-4078-9BAC-5EFBB4214701}" dt="2024-02-08T11:49:08.198" v="1215" actId="14100"/>
        <pc:sldMkLst>
          <pc:docMk/>
          <pc:sldMk cId="371998374" sldId="303"/>
        </pc:sldMkLst>
        <pc:spChg chg="mod">
          <ac:chgData name="shweta Dudekunta" userId="e78df4fc17b6989f" providerId="LiveId" clId="{69ADF90F-DCDC-4078-9BAC-5EFBB4214701}" dt="2024-02-08T11:46:48.180" v="1197"/>
          <ac:spMkLst>
            <pc:docMk/>
            <pc:sldMk cId="371998374" sldId="303"/>
            <ac:spMk id="2" creationId="{04DBD316-7DE0-B1EA-E698-082F822E8A0F}"/>
          </ac:spMkLst>
        </pc:spChg>
        <pc:spChg chg="del">
          <ac:chgData name="shweta Dudekunta" userId="e78df4fc17b6989f" providerId="LiveId" clId="{69ADF90F-DCDC-4078-9BAC-5EFBB4214701}" dt="2024-02-08T11:47:07.263" v="1198"/>
          <ac:spMkLst>
            <pc:docMk/>
            <pc:sldMk cId="371998374" sldId="303"/>
            <ac:spMk id="3" creationId="{7239E2CF-E4AA-5CD5-D29D-2D2CDD4ACEC8}"/>
          </ac:spMkLst>
        </pc:spChg>
        <pc:spChg chg="add mod">
          <ac:chgData name="shweta Dudekunta" userId="e78df4fc17b6989f" providerId="LiveId" clId="{69ADF90F-DCDC-4078-9BAC-5EFBB4214701}" dt="2024-02-08T11:49:08.198" v="1215" actId="14100"/>
          <ac:spMkLst>
            <pc:docMk/>
            <pc:sldMk cId="371998374" sldId="303"/>
            <ac:spMk id="5" creationId="{2B535736-7F20-1293-B4B0-3A7BD09065AD}"/>
          </ac:spMkLst>
        </pc:spChg>
        <pc:picChg chg="add mod modCrop">
          <ac:chgData name="shweta Dudekunta" userId="e78df4fc17b6989f" providerId="LiveId" clId="{69ADF90F-DCDC-4078-9BAC-5EFBB4214701}" dt="2024-02-08T11:47:46.421" v="1205" actId="14100"/>
          <ac:picMkLst>
            <pc:docMk/>
            <pc:sldMk cId="371998374" sldId="303"/>
            <ac:picMk id="4" creationId="{2391AACE-3C2C-A636-2BC1-EB82543B2E9F}"/>
          </ac:picMkLst>
        </pc:picChg>
      </pc:sldChg>
      <pc:sldChg chg="addSp modSp new mod">
        <pc:chgData name="shweta Dudekunta" userId="e78df4fc17b6989f" providerId="LiveId" clId="{69ADF90F-DCDC-4078-9BAC-5EFBB4214701}" dt="2024-02-08T11:51:46.943" v="1224" actId="14100"/>
        <pc:sldMkLst>
          <pc:docMk/>
          <pc:sldMk cId="2854894609" sldId="304"/>
        </pc:sldMkLst>
        <pc:spChg chg="mod">
          <ac:chgData name="shweta Dudekunta" userId="e78df4fc17b6989f" providerId="LiveId" clId="{69ADF90F-DCDC-4078-9BAC-5EFBB4214701}" dt="2024-02-08T11:49:34.510" v="1217"/>
          <ac:spMkLst>
            <pc:docMk/>
            <pc:sldMk cId="2854894609" sldId="304"/>
            <ac:spMk id="2" creationId="{755BA8BE-3E78-88B0-49CB-3233AB9D5392}"/>
          </ac:spMkLst>
        </pc:spChg>
        <pc:spChg chg="mod">
          <ac:chgData name="shweta Dudekunta" userId="e78df4fc17b6989f" providerId="LiveId" clId="{69ADF90F-DCDC-4078-9BAC-5EFBB4214701}" dt="2024-02-08T11:49:49.996" v="1218"/>
          <ac:spMkLst>
            <pc:docMk/>
            <pc:sldMk cId="2854894609" sldId="304"/>
            <ac:spMk id="3" creationId="{02111BDD-D023-1304-21D5-C61BB609C28E}"/>
          </ac:spMkLst>
        </pc:spChg>
        <pc:picChg chg="add mod modCrop">
          <ac:chgData name="shweta Dudekunta" userId="e78df4fc17b6989f" providerId="LiveId" clId="{69ADF90F-DCDC-4078-9BAC-5EFBB4214701}" dt="2024-02-08T11:51:46.943" v="1224" actId="14100"/>
          <ac:picMkLst>
            <pc:docMk/>
            <pc:sldMk cId="2854894609" sldId="304"/>
            <ac:picMk id="4" creationId="{4497DEA8-95A2-ABC1-155A-B3222B77F41C}"/>
          </ac:picMkLst>
        </pc:picChg>
      </pc:sldChg>
      <pc:sldChg chg="addSp modSp new mod">
        <pc:chgData name="shweta Dudekunta" userId="e78df4fc17b6989f" providerId="LiveId" clId="{69ADF90F-DCDC-4078-9BAC-5EFBB4214701}" dt="2024-02-08T11:53:35.028" v="1234" actId="14100"/>
        <pc:sldMkLst>
          <pc:docMk/>
          <pc:sldMk cId="1734475846" sldId="305"/>
        </pc:sldMkLst>
        <pc:spChg chg="mod">
          <ac:chgData name="shweta Dudekunta" userId="e78df4fc17b6989f" providerId="LiveId" clId="{69ADF90F-DCDC-4078-9BAC-5EFBB4214701}" dt="2024-02-08T11:52:36.152" v="1226"/>
          <ac:spMkLst>
            <pc:docMk/>
            <pc:sldMk cId="1734475846" sldId="305"/>
            <ac:spMk id="2" creationId="{924B1417-BE79-AF53-1618-957EB9A68661}"/>
          </ac:spMkLst>
        </pc:spChg>
        <pc:spChg chg="mod">
          <ac:chgData name="shweta Dudekunta" userId="e78df4fc17b6989f" providerId="LiveId" clId="{69ADF90F-DCDC-4078-9BAC-5EFBB4214701}" dt="2024-02-08T11:52:55.264" v="1228" actId="207"/>
          <ac:spMkLst>
            <pc:docMk/>
            <pc:sldMk cId="1734475846" sldId="305"/>
            <ac:spMk id="3" creationId="{374A23A3-A5ED-1BCC-67C8-129C4F57205A}"/>
          </ac:spMkLst>
        </pc:spChg>
        <pc:picChg chg="add mod modCrop">
          <ac:chgData name="shweta Dudekunta" userId="e78df4fc17b6989f" providerId="LiveId" clId="{69ADF90F-DCDC-4078-9BAC-5EFBB4214701}" dt="2024-02-08T11:53:35.028" v="1234" actId="14100"/>
          <ac:picMkLst>
            <pc:docMk/>
            <pc:sldMk cId="1734475846" sldId="305"/>
            <ac:picMk id="4" creationId="{FD30FE02-B6A6-8A37-AB3C-C70590985DA1}"/>
          </ac:picMkLst>
        </pc:picChg>
      </pc:sldChg>
      <pc:sldChg chg="addSp delSp modSp new mod">
        <pc:chgData name="shweta Dudekunta" userId="e78df4fc17b6989f" providerId="LiveId" clId="{69ADF90F-DCDC-4078-9BAC-5EFBB4214701}" dt="2024-02-08T11:55:10.881" v="1248" actId="12"/>
        <pc:sldMkLst>
          <pc:docMk/>
          <pc:sldMk cId="3908107027" sldId="306"/>
        </pc:sldMkLst>
        <pc:spChg chg="mod">
          <ac:chgData name="shweta Dudekunta" userId="e78df4fc17b6989f" providerId="LiveId" clId="{69ADF90F-DCDC-4078-9BAC-5EFBB4214701}" dt="2024-02-08T11:54:03.290" v="1236"/>
          <ac:spMkLst>
            <pc:docMk/>
            <pc:sldMk cId="3908107027" sldId="306"/>
            <ac:spMk id="2" creationId="{E188103C-1F7F-14B9-23B8-A56775CCAA01}"/>
          </ac:spMkLst>
        </pc:spChg>
        <pc:spChg chg="del">
          <ac:chgData name="shweta Dudekunta" userId="e78df4fc17b6989f" providerId="LiveId" clId="{69ADF90F-DCDC-4078-9BAC-5EFBB4214701}" dt="2024-02-08T11:54:16.895" v="1237"/>
          <ac:spMkLst>
            <pc:docMk/>
            <pc:sldMk cId="3908107027" sldId="306"/>
            <ac:spMk id="3" creationId="{BD944D0E-48A7-FDE3-01C8-1528E41383EF}"/>
          </ac:spMkLst>
        </pc:spChg>
        <pc:spChg chg="add mod">
          <ac:chgData name="shweta Dudekunta" userId="e78df4fc17b6989f" providerId="LiveId" clId="{69ADF90F-DCDC-4078-9BAC-5EFBB4214701}" dt="2024-02-08T11:55:10.881" v="1248" actId="12"/>
          <ac:spMkLst>
            <pc:docMk/>
            <pc:sldMk cId="3908107027" sldId="306"/>
            <ac:spMk id="5" creationId="{0E1DEEE3-D753-7522-2A19-1B89E8698471}"/>
          </ac:spMkLst>
        </pc:spChg>
        <pc:picChg chg="add mod modCrop">
          <ac:chgData name="shweta Dudekunta" userId="e78df4fc17b6989f" providerId="LiveId" clId="{69ADF90F-DCDC-4078-9BAC-5EFBB4214701}" dt="2024-02-08T11:54:32.315" v="1241" actId="14100"/>
          <ac:picMkLst>
            <pc:docMk/>
            <pc:sldMk cId="3908107027" sldId="306"/>
            <ac:picMk id="4" creationId="{598D1180-4CCB-6400-35F6-F9F007BDF383}"/>
          </ac:picMkLst>
        </pc:picChg>
      </pc:sldChg>
      <pc:sldChg chg="addSp delSp modSp new mod">
        <pc:chgData name="shweta Dudekunta" userId="e78df4fc17b6989f" providerId="LiveId" clId="{69ADF90F-DCDC-4078-9BAC-5EFBB4214701}" dt="2024-02-08T11:58:49.079" v="1262" actId="14100"/>
        <pc:sldMkLst>
          <pc:docMk/>
          <pc:sldMk cId="3564302175" sldId="307"/>
        </pc:sldMkLst>
        <pc:spChg chg="mod">
          <ac:chgData name="shweta Dudekunta" userId="e78df4fc17b6989f" providerId="LiveId" clId="{69ADF90F-DCDC-4078-9BAC-5EFBB4214701}" dt="2024-02-08T11:56:22.396" v="1251" actId="27636"/>
          <ac:spMkLst>
            <pc:docMk/>
            <pc:sldMk cId="3564302175" sldId="307"/>
            <ac:spMk id="2" creationId="{41F7ACF8-A78A-2387-B4DA-7CC541C89277}"/>
          </ac:spMkLst>
        </pc:spChg>
        <pc:spChg chg="del">
          <ac:chgData name="shweta Dudekunta" userId="e78df4fc17b6989f" providerId="LiveId" clId="{69ADF90F-DCDC-4078-9BAC-5EFBB4214701}" dt="2024-02-08T11:56:36.624" v="1252"/>
          <ac:spMkLst>
            <pc:docMk/>
            <pc:sldMk cId="3564302175" sldId="307"/>
            <ac:spMk id="3" creationId="{6DDE69F3-A4F9-9E16-3533-817D7B1B083F}"/>
          </ac:spMkLst>
        </pc:spChg>
        <pc:spChg chg="add mod">
          <ac:chgData name="shweta Dudekunta" userId="e78df4fc17b6989f" providerId="LiveId" clId="{69ADF90F-DCDC-4078-9BAC-5EFBB4214701}" dt="2024-02-08T11:58:49.079" v="1262" actId="14100"/>
          <ac:spMkLst>
            <pc:docMk/>
            <pc:sldMk cId="3564302175" sldId="307"/>
            <ac:spMk id="5" creationId="{9ED82BE0-99FC-573E-93E8-618EE16B5CF4}"/>
          </ac:spMkLst>
        </pc:spChg>
        <pc:picChg chg="add mod modCrop">
          <ac:chgData name="shweta Dudekunta" userId="e78df4fc17b6989f" providerId="LiveId" clId="{69ADF90F-DCDC-4078-9BAC-5EFBB4214701}" dt="2024-02-08T11:56:49.763" v="1254" actId="1076"/>
          <ac:picMkLst>
            <pc:docMk/>
            <pc:sldMk cId="3564302175" sldId="307"/>
            <ac:picMk id="4" creationId="{A4A4D651-2010-1A7F-F156-6E089177FB61}"/>
          </ac:picMkLst>
        </pc:picChg>
      </pc:sldChg>
      <pc:sldChg chg="addSp delSp modSp new mod">
        <pc:chgData name="shweta Dudekunta" userId="e78df4fc17b6989f" providerId="LiveId" clId="{69ADF90F-DCDC-4078-9BAC-5EFBB4214701}" dt="2024-02-08T12:01:10.303" v="1277" actId="12"/>
        <pc:sldMkLst>
          <pc:docMk/>
          <pc:sldMk cId="2803787389" sldId="308"/>
        </pc:sldMkLst>
        <pc:spChg chg="mod">
          <ac:chgData name="shweta Dudekunta" userId="e78df4fc17b6989f" providerId="LiveId" clId="{69ADF90F-DCDC-4078-9BAC-5EFBB4214701}" dt="2024-02-08T11:59:36.852" v="1265" actId="27636"/>
          <ac:spMkLst>
            <pc:docMk/>
            <pc:sldMk cId="2803787389" sldId="308"/>
            <ac:spMk id="2" creationId="{8360CFE8-4F8A-42A3-598B-FB7C7CDF7EC7}"/>
          </ac:spMkLst>
        </pc:spChg>
        <pc:spChg chg="del">
          <ac:chgData name="shweta Dudekunta" userId="e78df4fc17b6989f" providerId="LiveId" clId="{69ADF90F-DCDC-4078-9BAC-5EFBB4214701}" dt="2024-02-08T11:59:52.215" v="1266"/>
          <ac:spMkLst>
            <pc:docMk/>
            <pc:sldMk cId="2803787389" sldId="308"/>
            <ac:spMk id="3" creationId="{D6D8E5F3-FDF7-17B2-A2B8-852B28F8B99C}"/>
          </ac:spMkLst>
        </pc:spChg>
        <pc:spChg chg="add mod">
          <ac:chgData name="shweta Dudekunta" userId="e78df4fc17b6989f" providerId="LiveId" clId="{69ADF90F-DCDC-4078-9BAC-5EFBB4214701}" dt="2024-02-08T12:01:10.303" v="1277" actId="12"/>
          <ac:spMkLst>
            <pc:docMk/>
            <pc:sldMk cId="2803787389" sldId="308"/>
            <ac:spMk id="5" creationId="{471610E3-F212-7F0A-0178-47E9B23A0256}"/>
          </ac:spMkLst>
        </pc:spChg>
        <pc:picChg chg="add mod modCrop">
          <ac:chgData name="shweta Dudekunta" userId="e78df4fc17b6989f" providerId="LiveId" clId="{69ADF90F-DCDC-4078-9BAC-5EFBB4214701}" dt="2024-02-08T12:00:26.567" v="1271" actId="14100"/>
          <ac:picMkLst>
            <pc:docMk/>
            <pc:sldMk cId="2803787389" sldId="308"/>
            <ac:picMk id="4" creationId="{4978A035-EDA4-6C87-A4F2-EA8241215C94}"/>
          </ac:picMkLst>
        </pc:picChg>
      </pc:sldChg>
      <pc:sldChg chg="addSp delSp modSp new mod">
        <pc:chgData name="shweta Dudekunta" userId="e78df4fc17b6989f" providerId="LiveId" clId="{69ADF90F-DCDC-4078-9BAC-5EFBB4214701}" dt="2024-02-08T12:04:42.032" v="1297" actId="12"/>
        <pc:sldMkLst>
          <pc:docMk/>
          <pc:sldMk cId="3936193035" sldId="309"/>
        </pc:sldMkLst>
        <pc:spChg chg="mod">
          <ac:chgData name="shweta Dudekunta" userId="e78df4fc17b6989f" providerId="LiveId" clId="{69ADF90F-DCDC-4078-9BAC-5EFBB4214701}" dt="2024-02-08T12:01:47.502" v="1279"/>
          <ac:spMkLst>
            <pc:docMk/>
            <pc:sldMk cId="3936193035" sldId="309"/>
            <ac:spMk id="2" creationId="{393EAA0E-2B6D-C62E-2B7F-1CC7053A5962}"/>
          </ac:spMkLst>
        </pc:spChg>
        <pc:spChg chg="del">
          <ac:chgData name="shweta Dudekunta" userId="e78df4fc17b6989f" providerId="LiveId" clId="{69ADF90F-DCDC-4078-9BAC-5EFBB4214701}" dt="2024-02-08T12:02:04.732" v="1280"/>
          <ac:spMkLst>
            <pc:docMk/>
            <pc:sldMk cId="3936193035" sldId="309"/>
            <ac:spMk id="3" creationId="{86948D6C-1DF6-2354-FE45-34D01EE313EB}"/>
          </ac:spMkLst>
        </pc:spChg>
        <pc:spChg chg="add del mod">
          <ac:chgData name="shweta Dudekunta" userId="e78df4fc17b6989f" providerId="LiveId" clId="{69ADF90F-DCDC-4078-9BAC-5EFBB4214701}" dt="2024-02-08T12:03:38.313" v="1289"/>
          <ac:spMkLst>
            <pc:docMk/>
            <pc:sldMk cId="3936193035" sldId="309"/>
            <ac:spMk id="5" creationId="{58F4E5B6-6AEE-3331-75B4-05B2FAC692AB}"/>
          </ac:spMkLst>
        </pc:spChg>
        <pc:spChg chg="add mod">
          <ac:chgData name="shweta Dudekunta" userId="e78df4fc17b6989f" providerId="LiveId" clId="{69ADF90F-DCDC-4078-9BAC-5EFBB4214701}" dt="2024-02-08T12:04:42.032" v="1297" actId="12"/>
          <ac:spMkLst>
            <pc:docMk/>
            <pc:sldMk cId="3936193035" sldId="309"/>
            <ac:spMk id="6" creationId="{62FF9034-90AE-C8FA-8641-F206B33110A6}"/>
          </ac:spMkLst>
        </pc:spChg>
        <pc:picChg chg="add mod modCrop">
          <ac:chgData name="shweta Dudekunta" userId="e78df4fc17b6989f" providerId="LiveId" clId="{69ADF90F-DCDC-4078-9BAC-5EFBB4214701}" dt="2024-02-08T12:02:27.330" v="1284" actId="14100"/>
          <ac:picMkLst>
            <pc:docMk/>
            <pc:sldMk cId="3936193035" sldId="309"/>
            <ac:picMk id="4" creationId="{0A867746-F82C-C04B-C0AE-BFAEE5C52221}"/>
          </ac:picMkLst>
        </pc:picChg>
      </pc:sldChg>
      <pc:sldChg chg="addSp modSp new mod">
        <pc:chgData name="shweta Dudekunta" userId="e78df4fc17b6989f" providerId="LiveId" clId="{69ADF90F-DCDC-4078-9BAC-5EFBB4214701}" dt="2024-02-08T12:06:11.608" v="1307" actId="1076"/>
        <pc:sldMkLst>
          <pc:docMk/>
          <pc:sldMk cId="1637556758" sldId="310"/>
        </pc:sldMkLst>
        <pc:spChg chg="mod">
          <ac:chgData name="shweta Dudekunta" userId="e78df4fc17b6989f" providerId="LiveId" clId="{69ADF90F-DCDC-4078-9BAC-5EFBB4214701}" dt="2024-02-08T12:05:17.527" v="1299"/>
          <ac:spMkLst>
            <pc:docMk/>
            <pc:sldMk cId="1637556758" sldId="310"/>
            <ac:spMk id="2" creationId="{D1C726F9-9C4B-4735-AC6E-B419C340D36A}"/>
          </ac:spMkLst>
        </pc:spChg>
        <pc:spChg chg="mod">
          <ac:chgData name="shweta Dudekunta" userId="e78df4fc17b6989f" providerId="LiveId" clId="{69ADF90F-DCDC-4078-9BAC-5EFBB4214701}" dt="2024-02-08T12:05:32.166" v="1300"/>
          <ac:spMkLst>
            <pc:docMk/>
            <pc:sldMk cId="1637556758" sldId="310"/>
            <ac:spMk id="3" creationId="{E02E61EC-1643-197C-0554-631C025EB9A4}"/>
          </ac:spMkLst>
        </pc:spChg>
        <pc:picChg chg="add mod modCrop">
          <ac:chgData name="shweta Dudekunta" userId="e78df4fc17b6989f" providerId="LiveId" clId="{69ADF90F-DCDC-4078-9BAC-5EFBB4214701}" dt="2024-02-08T12:06:11.608" v="1307" actId="1076"/>
          <ac:picMkLst>
            <pc:docMk/>
            <pc:sldMk cId="1637556758" sldId="310"/>
            <ac:picMk id="4" creationId="{69D9B772-C7F7-1BAC-6433-C20F0DAFC9A9}"/>
          </ac:picMkLst>
        </pc:picChg>
      </pc:sldChg>
      <pc:sldChg chg="addSp modSp new mod">
        <pc:chgData name="shweta Dudekunta" userId="e78df4fc17b6989f" providerId="LiveId" clId="{69ADF90F-DCDC-4078-9BAC-5EFBB4214701}" dt="2024-02-08T12:08:25.872" v="1326" actId="14100"/>
        <pc:sldMkLst>
          <pc:docMk/>
          <pc:sldMk cId="1653848069" sldId="311"/>
        </pc:sldMkLst>
        <pc:spChg chg="mod">
          <ac:chgData name="shweta Dudekunta" userId="e78df4fc17b6989f" providerId="LiveId" clId="{69ADF90F-DCDC-4078-9BAC-5EFBB4214701}" dt="2024-02-08T12:06:58.553" v="1310" actId="27636"/>
          <ac:spMkLst>
            <pc:docMk/>
            <pc:sldMk cId="1653848069" sldId="311"/>
            <ac:spMk id="2" creationId="{24AA3D3C-68D3-FA38-54B4-0632551D988F}"/>
          </ac:spMkLst>
        </pc:spChg>
        <pc:spChg chg="mod">
          <ac:chgData name="shweta Dudekunta" userId="e78df4fc17b6989f" providerId="LiveId" clId="{69ADF90F-DCDC-4078-9BAC-5EFBB4214701}" dt="2024-02-08T12:07:48.529" v="1321" actId="207"/>
          <ac:spMkLst>
            <pc:docMk/>
            <pc:sldMk cId="1653848069" sldId="311"/>
            <ac:spMk id="3" creationId="{4FEEEFF1-AE1D-F588-421F-2A00AAF76390}"/>
          </ac:spMkLst>
        </pc:spChg>
        <pc:picChg chg="add mod modCrop">
          <ac:chgData name="shweta Dudekunta" userId="e78df4fc17b6989f" providerId="LiveId" clId="{69ADF90F-DCDC-4078-9BAC-5EFBB4214701}" dt="2024-02-08T12:08:25.872" v="1326" actId="14100"/>
          <ac:picMkLst>
            <pc:docMk/>
            <pc:sldMk cId="1653848069" sldId="311"/>
            <ac:picMk id="4" creationId="{EC46CE51-2068-24B9-FA3A-CA172A57E08F}"/>
          </ac:picMkLst>
        </pc:picChg>
      </pc:sldChg>
      <pc:sldChg chg="addSp delSp modSp new mod">
        <pc:chgData name="shweta Dudekunta" userId="e78df4fc17b6989f" providerId="LiveId" clId="{69ADF90F-DCDC-4078-9BAC-5EFBB4214701}" dt="2024-02-08T12:21:08.095" v="1400" actId="14100"/>
        <pc:sldMkLst>
          <pc:docMk/>
          <pc:sldMk cId="101259843" sldId="312"/>
        </pc:sldMkLst>
        <pc:spChg chg="mod">
          <ac:chgData name="shweta Dudekunta" userId="e78df4fc17b6989f" providerId="LiveId" clId="{69ADF90F-DCDC-4078-9BAC-5EFBB4214701}" dt="2024-02-08T12:20:27.631" v="1398" actId="14100"/>
          <ac:spMkLst>
            <pc:docMk/>
            <pc:sldMk cId="101259843" sldId="312"/>
            <ac:spMk id="2" creationId="{F25B91AB-F7D5-E4C8-C7B9-AD00A71B169E}"/>
          </ac:spMkLst>
        </pc:spChg>
        <pc:spChg chg="del">
          <ac:chgData name="shweta Dudekunta" userId="e78df4fc17b6989f" providerId="LiveId" clId="{69ADF90F-DCDC-4078-9BAC-5EFBB4214701}" dt="2024-02-08T12:20:58.172" v="1399"/>
          <ac:spMkLst>
            <pc:docMk/>
            <pc:sldMk cId="101259843" sldId="312"/>
            <ac:spMk id="3" creationId="{87E436C8-6C9D-E94C-D591-E06C42C611B1}"/>
          </ac:spMkLst>
        </pc:spChg>
        <pc:picChg chg="add mod">
          <ac:chgData name="shweta Dudekunta" userId="e78df4fc17b6989f" providerId="LiveId" clId="{69ADF90F-DCDC-4078-9BAC-5EFBB4214701}" dt="2024-02-08T12:21:08.095" v="1400" actId="14100"/>
          <ac:picMkLst>
            <pc:docMk/>
            <pc:sldMk cId="101259843" sldId="312"/>
            <ac:picMk id="4" creationId="{E8F224A7-1A10-B9BC-7E6F-1513263E6281}"/>
          </ac:picMkLst>
        </pc:picChg>
      </pc:sldChg>
      <pc:sldChg chg="addSp delSp modSp new mod">
        <pc:chgData name="shweta Dudekunta" userId="e78df4fc17b6989f" providerId="LiveId" clId="{69ADF90F-DCDC-4078-9BAC-5EFBB4214701}" dt="2024-02-08T12:18:56.284" v="1391" actId="14100"/>
        <pc:sldMkLst>
          <pc:docMk/>
          <pc:sldMk cId="1713984951" sldId="313"/>
        </pc:sldMkLst>
        <pc:spChg chg="add del mod">
          <ac:chgData name="shweta Dudekunta" userId="e78df4fc17b6989f" providerId="LiveId" clId="{69ADF90F-DCDC-4078-9BAC-5EFBB4214701}" dt="2024-02-08T12:13:02.043" v="1330" actId="21"/>
          <ac:spMkLst>
            <pc:docMk/>
            <pc:sldMk cId="1713984951" sldId="313"/>
            <ac:spMk id="6" creationId="{12305F39-A24A-ADBE-C8CC-FEA9313A74E4}"/>
          </ac:spMkLst>
        </pc:spChg>
        <pc:spChg chg="add mod">
          <ac:chgData name="shweta Dudekunta" userId="e78df4fc17b6989f" providerId="LiveId" clId="{69ADF90F-DCDC-4078-9BAC-5EFBB4214701}" dt="2024-02-08T12:15:37.191" v="1339" actId="14100"/>
          <ac:spMkLst>
            <pc:docMk/>
            <pc:sldMk cId="1713984951" sldId="313"/>
            <ac:spMk id="9" creationId="{AF95EF53-C03D-659A-BF8B-AE316BF5D5A1}"/>
          </ac:spMkLst>
        </pc:spChg>
        <pc:spChg chg="add mod">
          <ac:chgData name="shweta Dudekunta" userId="e78df4fc17b6989f" providerId="LiveId" clId="{69ADF90F-DCDC-4078-9BAC-5EFBB4214701}" dt="2024-02-08T12:18:56.284" v="1391" actId="14100"/>
          <ac:spMkLst>
            <pc:docMk/>
            <pc:sldMk cId="1713984951" sldId="313"/>
            <ac:spMk id="10" creationId="{46E6EB82-87CB-CC7D-24DA-7CAEC7EB9CAB}"/>
          </ac:spMkLst>
        </pc:spChg>
        <pc:picChg chg="add del mod">
          <ac:chgData name="shweta Dudekunta" userId="e78df4fc17b6989f" providerId="LiveId" clId="{69ADF90F-DCDC-4078-9BAC-5EFBB4214701}" dt="2024-02-08T12:13:02.043" v="1330" actId="21"/>
          <ac:picMkLst>
            <pc:docMk/>
            <pc:sldMk cId="1713984951" sldId="313"/>
            <ac:picMk id="3" creationId="{5610D7FE-A613-BFDD-2EB1-04CC68082196}"/>
          </ac:picMkLst>
        </pc:picChg>
        <pc:picChg chg="add del mod">
          <ac:chgData name="shweta Dudekunta" userId="e78df4fc17b6989f" providerId="LiveId" clId="{69ADF90F-DCDC-4078-9BAC-5EFBB4214701}" dt="2024-02-08T12:13:02.043" v="1330" actId="21"/>
          <ac:picMkLst>
            <pc:docMk/>
            <pc:sldMk cId="1713984951" sldId="313"/>
            <ac:picMk id="5" creationId="{B7098CFB-6338-0399-F605-04B1CD4AE64D}"/>
          </ac:picMkLst>
        </pc:picChg>
        <pc:picChg chg="add mod">
          <ac:chgData name="shweta Dudekunta" userId="e78df4fc17b6989f" providerId="LiveId" clId="{69ADF90F-DCDC-4078-9BAC-5EFBB4214701}" dt="2024-02-08T12:16:41.940" v="1343" actId="14100"/>
          <ac:picMkLst>
            <pc:docMk/>
            <pc:sldMk cId="1713984951" sldId="313"/>
            <ac:picMk id="8" creationId="{555F96F9-5C02-E3E2-1E07-C980902ED16F}"/>
          </ac:picMkLst>
        </pc:picChg>
      </pc:sldChg>
      <pc:sldChg chg="addSp delSp modSp new mod">
        <pc:chgData name="shweta Dudekunta" userId="e78df4fc17b6989f" providerId="LiveId" clId="{69ADF90F-DCDC-4078-9BAC-5EFBB4214701}" dt="2024-02-08T12:23:51.054" v="1408" actId="14100"/>
        <pc:sldMkLst>
          <pc:docMk/>
          <pc:sldMk cId="4190359498" sldId="314"/>
        </pc:sldMkLst>
        <pc:spChg chg="mod">
          <ac:chgData name="shweta Dudekunta" userId="e78df4fc17b6989f" providerId="LiveId" clId="{69ADF90F-DCDC-4078-9BAC-5EFBB4214701}" dt="2024-02-08T12:23:03.511" v="1404" actId="255"/>
          <ac:spMkLst>
            <pc:docMk/>
            <pc:sldMk cId="4190359498" sldId="314"/>
            <ac:spMk id="2" creationId="{B2E61372-A90F-D3F4-B5F6-03B2F3736AA8}"/>
          </ac:spMkLst>
        </pc:spChg>
        <pc:spChg chg="del">
          <ac:chgData name="shweta Dudekunta" userId="e78df4fc17b6989f" providerId="LiveId" clId="{69ADF90F-DCDC-4078-9BAC-5EFBB4214701}" dt="2024-02-08T12:23:34.612" v="1405"/>
          <ac:spMkLst>
            <pc:docMk/>
            <pc:sldMk cId="4190359498" sldId="314"/>
            <ac:spMk id="3" creationId="{C91476C6-FDCD-4223-DB34-E9F7E201FC61}"/>
          </ac:spMkLst>
        </pc:spChg>
        <pc:picChg chg="add mod">
          <ac:chgData name="shweta Dudekunta" userId="e78df4fc17b6989f" providerId="LiveId" clId="{69ADF90F-DCDC-4078-9BAC-5EFBB4214701}" dt="2024-02-08T12:23:51.054" v="1408" actId="14100"/>
          <ac:picMkLst>
            <pc:docMk/>
            <pc:sldMk cId="4190359498" sldId="314"/>
            <ac:picMk id="4" creationId="{4E138975-C116-9975-EADA-4AD9EB6468E4}"/>
          </ac:picMkLst>
        </pc:picChg>
      </pc:sldChg>
      <pc:sldChg chg="addSp delSp modSp new mod">
        <pc:chgData name="shweta Dudekunta" userId="e78df4fc17b6989f" providerId="LiveId" clId="{69ADF90F-DCDC-4078-9BAC-5EFBB4214701}" dt="2024-02-08T12:25:18.485" v="1414"/>
        <pc:sldMkLst>
          <pc:docMk/>
          <pc:sldMk cId="2159933290" sldId="315"/>
        </pc:sldMkLst>
        <pc:spChg chg="mod">
          <ac:chgData name="shweta Dudekunta" userId="e78df4fc17b6989f" providerId="LiveId" clId="{69ADF90F-DCDC-4078-9BAC-5EFBB4214701}" dt="2024-02-08T12:25:04.104" v="1413" actId="27636"/>
          <ac:spMkLst>
            <pc:docMk/>
            <pc:sldMk cId="2159933290" sldId="315"/>
            <ac:spMk id="2" creationId="{C7474268-D8A4-DC65-BB13-510CA7215D4A}"/>
          </ac:spMkLst>
        </pc:spChg>
        <pc:spChg chg="del">
          <ac:chgData name="shweta Dudekunta" userId="e78df4fc17b6989f" providerId="LiveId" clId="{69ADF90F-DCDC-4078-9BAC-5EFBB4214701}" dt="2024-02-08T12:25:18.485" v="1414"/>
          <ac:spMkLst>
            <pc:docMk/>
            <pc:sldMk cId="2159933290" sldId="315"/>
            <ac:spMk id="3" creationId="{7CE39D86-726F-5D9C-5A0C-27C7AFCC13A9}"/>
          </ac:spMkLst>
        </pc:spChg>
        <pc:picChg chg="add mod">
          <ac:chgData name="shweta Dudekunta" userId="e78df4fc17b6989f" providerId="LiveId" clId="{69ADF90F-DCDC-4078-9BAC-5EFBB4214701}" dt="2024-02-08T12:25:18.485" v="1414"/>
          <ac:picMkLst>
            <pc:docMk/>
            <pc:sldMk cId="2159933290" sldId="315"/>
            <ac:picMk id="4" creationId="{D487D07D-67CA-C9D6-0D37-6CD36A5A5D2C}"/>
          </ac:picMkLst>
        </pc:picChg>
      </pc:sldChg>
      <pc:sldChg chg="addSp modSp new mod">
        <pc:chgData name="shweta Dudekunta" userId="e78df4fc17b6989f" providerId="LiveId" clId="{69ADF90F-DCDC-4078-9BAC-5EFBB4214701}" dt="2024-02-08T12:26:28.142" v="1420" actId="1076"/>
        <pc:sldMkLst>
          <pc:docMk/>
          <pc:sldMk cId="2149719138" sldId="316"/>
        </pc:sldMkLst>
        <pc:spChg chg="mod">
          <ac:chgData name="shweta Dudekunta" userId="e78df4fc17b6989f" providerId="LiveId" clId="{69ADF90F-DCDC-4078-9BAC-5EFBB4214701}" dt="2024-02-08T12:26:08.540" v="1418"/>
          <ac:spMkLst>
            <pc:docMk/>
            <pc:sldMk cId="2149719138" sldId="316"/>
            <ac:spMk id="2" creationId="{00567B9D-B7AF-1805-6085-050410CC2C28}"/>
          </ac:spMkLst>
        </pc:spChg>
        <pc:picChg chg="add mod">
          <ac:chgData name="shweta Dudekunta" userId="e78df4fc17b6989f" providerId="LiveId" clId="{69ADF90F-DCDC-4078-9BAC-5EFBB4214701}" dt="2024-02-08T12:26:28.142" v="1420" actId="1076"/>
          <ac:picMkLst>
            <pc:docMk/>
            <pc:sldMk cId="2149719138" sldId="316"/>
            <ac:picMk id="3" creationId="{5CE513BD-90F7-548E-121E-0B8312034460}"/>
          </ac:picMkLst>
        </pc:picChg>
      </pc:sldChg>
      <pc:sldChg chg="new del">
        <pc:chgData name="shweta Dudekunta" userId="e78df4fc17b6989f" providerId="LiveId" clId="{69ADF90F-DCDC-4078-9BAC-5EFBB4214701}" dt="2024-02-08T12:25:39.607" v="1416" actId="2696"/>
        <pc:sldMkLst>
          <pc:docMk/>
          <pc:sldMk cId="2170650315" sldId="316"/>
        </pc:sldMkLst>
      </pc:sldChg>
      <pc:sldChg chg="addSp modSp new mod">
        <pc:chgData name="shweta Dudekunta" userId="e78df4fc17b6989f" providerId="LiveId" clId="{69ADF90F-DCDC-4078-9BAC-5EFBB4214701}" dt="2024-02-08T12:27:36.671" v="1424" actId="1076"/>
        <pc:sldMkLst>
          <pc:docMk/>
          <pc:sldMk cId="70676896" sldId="317"/>
        </pc:sldMkLst>
        <pc:spChg chg="mod">
          <ac:chgData name="shweta Dudekunta" userId="e78df4fc17b6989f" providerId="LiveId" clId="{69ADF90F-DCDC-4078-9BAC-5EFBB4214701}" dt="2024-02-08T12:27:05.471" v="1422"/>
          <ac:spMkLst>
            <pc:docMk/>
            <pc:sldMk cId="70676896" sldId="317"/>
            <ac:spMk id="2" creationId="{D71D3F2B-2D82-8994-D59F-46F53AF31171}"/>
          </ac:spMkLst>
        </pc:spChg>
        <pc:picChg chg="add mod">
          <ac:chgData name="shweta Dudekunta" userId="e78df4fc17b6989f" providerId="LiveId" clId="{69ADF90F-DCDC-4078-9BAC-5EFBB4214701}" dt="2024-02-08T12:27:36.671" v="1424" actId="1076"/>
          <ac:picMkLst>
            <pc:docMk/>
            <pc:sldMk cId="70676896" sldId="317"/>
            <ac:picMk id="3" creationId="{77AA3CD6-BAEF-0D54-0C61-D3A50AD3873D}"/>
          </ac:picMkLst>
        </pc:picChg>
      </pc:sldChg>
      <pc:sldChg chg="addSp modSp new mod">
        <pc:chgData name="shweta Dudekunta" userId="e78df4fc17b6989f" providerId="LiveId" clId="{69ADF90F-DCDC-4078-9BAC-5EFBB4214701}" dt="2024-02-08T12:30:58.233" v="1430" actId="1076"/>
        <pc:sldMkLst>
          <pc:docMk/>
          <pc:sldMk cId="3605111487" sldId="318"/>
        </pc:sldMkLst>
        <pc:spChg chg="mod">
          <ac:chgData name="shweta Dudekunta" userId="e78df4fc17b6989f" providerId="LiveId" clId="{69ADF90F-DCDC-4078-9BAC-5EFBB4214701}" dt="2024-02-08T12:28:26.908" v="1426"/>
          <ac:spMkLst>
            <pc:docMk/>
            <pc:sldMk cId="3605111487" sldId="318"/>
            <ac:spMk id="2" creationId="{C0DE0115-E1B4-7E2A-B7E9-CC3DB2C9DCD8}"/>
          </ac:spMkLst>
        </pc:spChg>
        <pc:picChg chg="add mod">
          <ac:chgData name="shweta Dudekunta" userId="e78df4fc17b6989f" providerId="LiveId" clId="{69ADF90F-DCDC-4078-9BAC-5EFBB4214701}" dt="2024-02-08T12:30:58.233" v="1430" actId="1076"/>
          <ac:picMkLst>
            <pc:docMk/>
            <pc:sldMk cId="3605111487" sldId="318"/>
            <ac:picMk id="3" creationId="{89F519C5-E94D-EC01-C94C-987357C16077}"/>
          </ac:picMkLst>
        </pc:picChg>
      </pc:sldChg>
      <pc:sldChg chg="addSp modSp new mod">
        <pc:chgData name="shweta Dudekunta" userId="e78df4fc17b6989f" providerId="LiveId" clId="{69ADF90F-DCDC-4078-9BAC-5EFBB4214701}" dt="2024-02-08T12:35:06.399" v="1485" actId="255"/>
        <pc:sldMkLst>
          <pc:docMk/>
          <pc:sldMk cId="2109865149" sldId="319"/>
        </pc:sldMkLst>
        <pc:spChg chg="add mod">
          <ac:chgData name="shweta Dudekunta" userId="e78df4fc17b6989f" providerId="LiveId" clId="{69ADF90F-DCDC-4078-9BAC-5EFBB4214701}" dt="2024-02-08T12:35:06.399" v="1485" actId="255"/>
          <ac:spMkLst>
            <pc:docMk/>
            <pc:sldMk cId="2109865149" sldId="319"/>
            <ac:spMk id="4" creationId="{5ED428D0-7B7C-DDD5-7479-634B6D91D15F}"/>
          </ac:spMkLst>
        </pc:spChg>
        <pc:picChg chg="add mod">
          <ac:chgData name="shweta Dudekunta" userId="e78df4fc17b6989f" providerId="LiveId" clId="{69ADF90F-DCDC-4078-9BAC-5EFBB4214701}" dt="2024-02-08T12:32:58.329" v="1432" actId="14100"/>
          <ac:picMkLst>
            <pc:docMk/>
            <pc:sldMk cId="2109865149" sldId="319"/>
            <ac:picMk id="3" creationId="{8E986D22-C57F-2AB0-4947-38E015E1F59D}"/>
          </ac:picMkLst>
        </pc:picChg>
      </pc:sldChg>
      <pc:sldChg chg="addSp delSp modSp new mod">
        <pc:chgData name="shweta Dudekunta" userId="e78df4fc17b6989f" providerId="LiveId" clId="{69ADF90F-DCDC-4078-9BAC-5EFBB4214701}" dt="2024-02-08T12:39:59.119" v="1547" actId="14100"/>
        <pc:sldMkLst>
          <pc:docMk/>
          <pc:sldMk cId="899312329" sldId="320"/>
        </pc:sldMkLst>
        <pc:spChg chg="add del mod">
          <ac:chgData name="shweta Dudekunta" userId="e78df4fc17b6989f" providerId="LiveId" clId="{69ADF90F-DCDC-4078-9BAC-5EFBB4214701}" dt="2024-02-08T12:37:47.646" v="1494" actId="478"/>
          <ac:spMkLst>
            <pc:docMk/>
            <pc:sldMk cId="899312329" sldId="320"/>
            <ac:spMk id="8" creationId="{5227760F-17C7-063B-DB88-AD6FB44E775F}"/>
          </ac:spMkLst>
        </pc:spChg>
        <pc:spChg chg="add mod">
          <ac:chgData name="shweta Dudekunta" userId="e78df4fc17b6989f" providerId="LiveId" clId="{69ADF90F-DCDC-4078-9BAC-5EFBB4214701}" dt="2024-02-08T12:39:59.119" v="1547" actId="14100"/>
          <ac:spMkLst>
            <pc:docMk/>
            <pc:sldMk cId="899312329" sldId="320"/>
            <ac:spMk id="11" creationId="{F35109AE-4A9D-34BE-7CE7-CCD082A6764B}"/>
          </ac:spMkLst>
        </pc:spChg>
        <pc:picChg chg="add del mod">
          <ac:chgData name="shweta Dudekunta" userId="e78df4fc17b6989f" providerId="LiveId" clId="{69ADF90F-DCDC-4078-9BAC-5EFBB4214701}" dt="2024-02-08T12:36:38.627" v="1488" actId="21"/>
          <ac:picMkLst>
            <pc:docMk/>
            <pc:sldMk cId="899312329" sldId="320"/>
            <ac:picMk id="3" creationId="{747933CC-436F-3771-31D8-9BD4989032EC}"/>
          </ac:picMkLst>
        </pc:picChg>
        <pc:picChg chg="add del mod">
          <ac:chgData name="shweta Dudekunta" userId="e78df4fc17b6989f" providerId="LiveId" clId="{69ADF90F-DCDC-4078-9BAC-5EFBB4214701}" dt="2024-02-08T12:36:38.627" v="1488" actId="21"/>
          <ac:picMkLst>
            <pc:docMk/>
            <pc:sldMk cId="899312329" sldId="320"/>
            <ac:picMk id="5" creationId="{61793FFD-E2D9-BE9E-6C27-A0999FAF387B}"/>
          </ac:picMkLst>
        </pc:picChg>
        <pc:picChg chg="add del mod">
          <ac:chgData name="shweta Dudekunta" userId="e78df4fc17b6989f" providerId="LiveId" clId="{69ADF90F-DCDC-4078-9BAC-5EFBB4214701}" dt="2024-02-08T12:37:47.646" v="1494" actId="478"/>
          <ac:picMkLst>
            <pc:docMk/>
            <pc:sldMk cId="899312329" sldId="320"/>
            <ac:picMk id="7" creationId="{03826F6B-DE3A-1B58-EC4D-522AC30197DE}"/>
          </ac:picMkLst>
        </pc:picChg>
        <pc:picChg chg="add mod">
          <ac:chgData name="shweta Dudekunta" userId="e78df4fc17b6989f" providerId="LiveId" clId="{69ADF90F-DCDC-4078-9BAC-5EFBB4214701}" dt="2024-02-08T12:38:25.129" v="1499" actId="14100"/>
          <ac:picMkLst>
            <pc:docMk/>
            <pc:sldMk cId="899312329" sldId="320"/>
            <ac:picMk id="10" creationId="{9E44FD15-79AB-7873-4CBA-61DACD365342}"/>
          </ac:picMkLst>
        </pc:picChg>
      </pc:sldChg>
      <pc:sldChg chg="addSp modSp new mod">
        <pc:chgData name="shweta Dudekunta" userId="e78df4fc17b6989f" providerId="LiveId" clId="{69ADF90F-DCDC-4078-9BAC-5EFBB4214701}" dt="2024-02-08T12:45:48.628" v="1626" actId="14100"/>
        <pc:sldMkLst>
          <pc:docMk/>
          <pc:sldMk cId="697975079" sldId="321"/>
        </pc:sldMkLst>
        <pc:spChg chg="mod">
          <ac:chgData name="shweta Dudekunta" userId="e78df4fc17b6989f" providerId="LiveId" clId="{69ADF90F-DCDC-4078-9BAC-5EFBB4214701}" dt="2024-02-08T12:44:32.353" v="1617" actId="14100"/>
          <ac:spMkLst>
            <pc:docMk/>
            <pc:sldMk cId="697975079" sldId="321"/>
            <ac:spMk id="2" creationId="{B6CDF081-F05B-2EA4-2559-3639DA1F0975}"/>
          </ac:spMkLst>
        </pc:spChg>
        <pc:spChg chg="add mod">
          <ac:chgData name="shweta Dudekunta" userId="e78df4fc17b6989f" providerId="LiveId" clId="{69ADF90F-DCDC-4078-9BAC-5EFBB4214701}" dt="2024-02-08T12:45:33.987" v="1624" actId="14100"/>
          <ac:spMkLst>
            <pc:docMk/>
            <pc:sldMk cId="697975079" sldId="321"/>
            <ac:spMk id="4" creationId="{2C1FC7EE-7AC7-8E54-8427-C7AD13AA456A}"/>
          </ac:spMkLst>
        </pc:spChg>
        <pc:picChg chg="add mod">
          <ac:chgData name="shweta Dudekunta" userId="e78df4fc17b6989f" providerId="LiveId" clId="{69ADF90F-DCDC-4078-9BAC-5EFBB4214701}" dt="2024-02-08T12:45:48.628" v="1626" actId="14100"/>
          <ac:picMkLst>
            <pc:docMk/>
            <pc:sldMk cId="697975079" sldId="321"/>
            <ac:picMk id="3" creationId="{1DD8C5BE-D50D-2CC4-FFCB-A27E77141D23}"/>
          </ac:picMkLst>
        </pc:picChg>
      </pc:sldChg>
      <pc:sldChg chg="addSp modSp new mod">
        <pc:chgData name="shweta Dudekunta" userId="e78df4fc17b6989f" providerId="LiveId" clId="{69ADF90F-DCDC-4078-9BAC-5EFBB4214701}" dt="2024-02-08T12:48:05.738" v="1639" actId="14100"/>
        <pc:sldMkLst>
          <pc:docMk/>
          <pc:sldMk cId="3900711043" sldId="322"/>
        </pc:sldMkLst>
        <pc:spChg chg="mod">
          <ac:chgData name="shweta Dudekunta" userId="e78df4fc17b6989f" providerId="LiveId" clId="{69ADF90F-DCDC-4078-9BAC-5EFBB4214701}" dt="2024-02-08T12:46:46.858" v="1628"/>
          <ac:spMkLst>
            <pc:docMk/>
            <pc:sldMk cId="3900711043" sldId="322"/>
            <ac:spMk id="2" creationId="{5115B02B-7D29-1BDC-3A24-A6BF9D6ADC0E}"/>
          </ac:spMkLst>
        </pc:spChg>
        <pc:spChg chg="add mod">
          <ac:chgData name="shweta Dudekunta" userId="e78df4fc17b6989f" providerId="LiveId" clId="{69ADF90F-DCDC-4078-9BAC-5EFBB4214701}" dt="2024-02-08T12:47:36.032" v="1634" actId="255"/>
          <ac:spMkLst>
            <pc:docMk/>
            <pc:sldMk cId="3900711043" sldId="322"/>
            <ac:spMk id="3" creationId="{F48C5F0D-D216-B302-4873-2447C1E4561A}"/>
          </ac:spMkLst>
        </pc:spChg>
        <pc:picChg chg="add mod">
          <ac:chgData name="shweta Dudekunta" userId="e78df4fc17b6989f" providerId="LiveId" clId="{69ADF90F-DCDC-4078-9BAC-5EFBB4214701}" dt="2024-02-08T12:48:05.738" v="1639" actId="14100"/>
          <ac:picMkLst>
            <pc:docMk/>
            <pc:sldMk cId="3900711043" sldId="322"/>
            <ac:picMk id="4" creationId="{98FF30C4-3090-BA0F-797C-C14D29BA1345}"/>
          </ac:picMkLst>
        </pc:picChg>
      </pc:sldChg>
      <pc:sldChg chg="add del">
        <pc:chgData name="shweta Dudekunta" userId="e78df4fc17b6989f" providerId="LiveId" clId="{69ADF90F-DCDC-4078-9BAC-5EFBB4214701}" dt="2024-02-08T12:48:16.078" v="1641" actId="2696"/>
        <pc:sldMkLst>
          <pc:docMk/>
          <pc:sldMk cId="345571996" sldId="323"/>
        </pc:sldMkLst>
      </pc:sldChg>
      <pc:sldChg chg="new del">
        <pc:chgData name="shweta Dudekunta" userId="e78df4fc17b6989f" providerId="LiveId" clId="{69ADF90F-DCDC-4078-9BAC-5EFBB4214701}" dt="2024-02-08T12:49:19.217" v="1645" actId="2696"/>
        <pc:sldMkLst>
          <pc:docMk/>
          <pc:sldMk cId="1673077839" sldId="323"/>
        </pc:sldMkLst>
      </pc:sldChg>
      <pc:sldChg chg="modSp new mod">
        <pc:chgData name="shweta Dudekunta" userId="e78df4fc17b6989f" providerId="LiveId" clId="{69ADF90F-DCDC-4078-9BAC-5EFBB4214701}" dt="2024-02-08T12:50:48.891" v="1665" actId="14100"/>
        <pc:sldMkLst>
          <pc:docMk/>
          <pc:sldMk cId="620803230" sldId="324"/>
        </pc:sldMkLst>
        <pc:spChg chg="mod">
          <ac:chgData name="shweta Dudekunta" userId="e78df4fc17b6989f" providerId="LiveId" clId="{69ADF90F-DCDC-4078-9BAC-5EFBB4214701}" dt="2024-02-08T12:49:14.775" v="1644"/>
          <ac:spMkLst>
            <pc:docMk/>
            <pc:sldMk cId="620803230" sldId="324"/>
            <ac:spMk id="2" creationId="{BABFBA55-B7AD-BD46-6B54-96F3B6B5B88D}"/>
          </ac:spMkLst>
        </pc:spChg>
        <pc:spChg chg="mod">
          <ac:chgData name="shweta Dudekunta" userId="e78df4fc17b6989f" providerId="LiveId" clId="{69ADF90F-DCDC-4078-9BAC-5EFBB4214701}" dt="2024-02-08T12:50:48.891" v="1665" actId="14100"/>
          <ac:spMkLst>
            <pc:docMk/>
            <pc:sldMk cId="620803230" sldId="324"/>
            <ac:spMk id="3" creationId="{8F5D4FDD-9188-41BC-F5F2-86D2F3C04351}"/>
          </ac:spMkLst>
        </pc:spChg>
      </pc:sldChg>
      <pc:sldChg chg="addSp delSp modSp new mod">
        <pc:chgData name="shweta Dudekunta" userId="e78df4fc17b6989f" providerId="LiveId" clId="{69ADF90F-DCDC-4078-9BAC-5EFBB4214701}" dt="2024-02-08T12:55:17.370" v="1745" actId="20577"/>
        <pc:sldMkLst>
          <pc:docMk/>
          <pc:sldMk cId="1532080196" sldId="325"/>
        </pc:sldMkLst>
        <pc:spChg chg="add mod">
          <ac:chgData name="shweta Dudekunta" userId="e78df4fc17b6989f" providerId="LiveId" clId="{69ADF90F-DCDC-4078-9BAC-5EFBB4214701}" dt="2024-02-08T12:53:50.141" v="1728" actId="20577"/>
          <ac:spMkLst>
            <pc:docMk/>
            <pc:sldMk cId="1532080196" sldId="325"/>
            <ac:spMk id="6" creationId="{5509963C-5CD5-BEED-DC31-1E6F8ACEBC04}"/>
          </ac:spMkLst>
        </pc:spChg>
        <pc:spChg chg="add mod">
          <ac:chgData name="shweta Dudekunta" userId="e78df4fc17b6989f" providerId="LiveId" clId="{69ADF90F-DCDC-4078-9BAC-5EFBB4214701}" dt="2024-02-08T12:55:17.370" v="1745" actId="20577"/>
          <ac:spMkLst>
            <pc:docMk/>
            <pc:sldMk cId="1532080196" sldId="325"/>
            <ac:spMk id="7" creationId="{B85F9E69-8161-B35F-D5FC-3A29710794D6}"/>
          </ac:spMkLst>
        </pc:spChg>
        <pc:picChg chg="add del mod">
          <ac:chgData name="shweta Dudekunta" userId="e78df4fc17b6989f" providerId="LiveId" clId="{69ADF90F-DCDC-4078-9BAC-5EFBB4214701}" dt="2024-02-08T12:52:48.246" v="1671" actId="478"/>
          <ac:picMkLst>
            <pc:docMk/>
            <pc:sldMk cId="1532080196" sldId="325"/>
            <ac:picMk id="3" creationId="{42F2B8B3-BCDD-87B6-E7FA-4D9B276E3661}"/>
          </ac:picMkLst>
        </pc:picChg>
        <pc:picChg chg="add mod">
          <ac:chgData name="shweta Dudekunta" userId="e78df4fc17b6989f" providerId="LiveId" clId="{69ADF90F-DCDC-4078-9BAC-5EFBB4214701}" dt="2024-02-08T12:54:14.681" v="1729" actId="14100"/>
          <ac:picMkLst>
            <pc:docMk/>
            <pc:sldMk cId="1532080196" sldId="325"/>
            <ac:picMk id="5" creationId="{D922E273-9C71-51BF-0943-20C2D157A70A}"/>
          </ac:picMkLst>
        </pc:picChg>
      </pc:sldChg>
      <pc:sldChg chg="new del">
        <pc:chgData name="shweta Dudekunta" userId="e78df4fc17b6989f" providerId="LiveId" clId="{69ADF90F-DCDC-4078-9BAC-5EFBB4214701}" dt="2024-02-08T12:59:58.832" v="1772" actId="2696"/>
        <pc:sldMkLst>
          <pc:docMk/>
          <pc:sldMk cId="3506155437" sldId="326"/>
        </pc:sldMkLst>
      </pc:sldChg>
      <pc:sldChg chg="addSp modSp new mod">
        <pc:chgData name="shweta Dudekunta" userId="e78df4fc17b6989f" providerId="LiveId" clId="{69ADF90F-DCDC-4078-9BAC-5EFBB4214701}" dt="2024-02-08T13:04:51.479" v="1837" actId="20577"/>
        <pc:sldMkLst>
          <pc:docMk/>
          <pc:sldMk cId="3765599392" sldId="326"/>
        </pc:sldMkLst>
        <pc:spChg chg="add mod">
          <ac:chgData name="shweta Dudekunta" userId="e78df4fc17b6989f" providerId="LiveId" clId="{69ADF90F-DCDC-4078-9BAC-5EFBB4214701}" dt="2024-02-08T13:02:35.736" v="1793" actId="14100"/>
          <ac:spMkLst>
            <pc:docMk/>
            <pc:sldMk cId="3765599392" sldId="326"/>
            <ac:spMk id="4" creationId="{CFE4E2A8-D027-B97C-1CE5-95A0CCC48924}"/>
          </ac:spMkLst>
        </pc:spChg>
        <pc:spChg chg="add mod">
          <ac:chgData name="shweta Dudekunta" userId="e78df4fc17b6989f" providerId="LiveId" clId="{69ADF90F-DCDC-4078-9BAC-5EFBB4214701}" dt="2024-02-08T13:04:51.479" v="1837" actId="20577"/>
          <ac:spMkLst>
            <pc:docMk/>
            <pc:sldMk cId="3765599392" sldId="326"/>
            <ac:spMk id="5" creationId="{6F87594F-CC33-FB7D-2D7D-60E0161F026A}"/>
          </ac:spMkLst>
        </pc:spChg>
        <pc:picChg chg="add mod">
          <ac:chgData name="shweta Dudekunta" userId="e78df4fc17b6989f" providerId="LiveId" clId="{69ADF90F-DCDC-4078-9BAC-5EFBB4214701}" dt="2024-02-08T13:03:16.808" v="1795" actId="14100"/>
          <ac:picMkLst>
            <pc:docMk/>
            <pc:sldMk cId="3765599392" sldId="326"/>
            <ac:picMk id="2" creationId="{CB344767-DC0F-2BE9-5EDB-BA9D4CCC0509}"/>
          </ac:picMkLst>
        </pc:picChg>
        <pc:picChg chg="add mod">
          <ac:chgData name="shweta Dudekunta" userId="e78df4fc17b6989f" providerId="LiveId" clId="{69ADF90F-DCDC-4078-9BAC-5EFBB4214701}" dt="2024-02-08T13:01:21.820" v="1783" actId="14100"/>
          <ac:picMkLst>
            <pc:docMk/>
            <pc:sldMk cId="3765599392" sldId="326"/>
            <ac:picMk id="3" creationId="{E9CD4811-84D4-B230-5554-6A300C6A96CB}"/>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13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1,'4'0,"1"0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48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17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51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86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20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53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8.34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612312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348149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1687983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4.png"/><Relationship Id="rId7" Type="http://schemas.openxmlformats.org/officeDocument/2006/relationships/customXml" Target="../ink/ink4.xml"/><Relationship Id="rId2" Type="http://schemas.openxmlformats.org/officeDocument/2006/relationships/customXml" Target="../ink/ink1.xml"/><Relationship Id="rId1" Type="http://schemas.openxmlformats.org/officeDocument/2006/relationships/slideMaster" Target="../slideMasters/slideMaster1.xml"/><Relationship Id="rId6" Type="http://schemas.openxmlformats.org/officeDocument/2006/relationships/customXml" Target="../ink/ink3.xml"/><Relationship Id="rId11" Type="http://schemas.openxmlformats.org/officeDocument/2006/relationships/customXml" Target="../ink/ink8.xml"/><Relationship Id="rId5" Type="http://schemas.openxmlformats.org/officeDocument/2006/relationships/image" Target="../media/image5.png"/><Relationship Id="rId10" Type="http://schemas.openxmlformats.org/officeDocument/2006/relationships/customXml" Target="../ink/ink7.xml"/><Relationship Id="rId4" Type="http://schemas.openxmlformats.org/officeDocument/2006/relationships/customXml" Target="../ink/ink2.xml"/><Relationship Id="rId9" Type="http://schemas.openxmlformats.org/officeDocument/2006/relationships/customXml" Target="../ink/ink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168401"/>
            <a:ext cx="643128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sp>
        <p:nvSpPr>
          <p:cNvPr id="3" name="Subtitle 2"/>
          <p:cNvSpPr>
            <a:spLocks noGrp="1"/>
          </p:cNvSpPr>
          <p:nvPr>
            <p:ph type="subTitle" idx="1"/>
          </p:nvPr>
        </p:nvSpPr>
        <p:spPr>
          <a:xfrm>
            <a:off x="2880360" y="3731247"/>
            <a:ext cx="6431280" cy="1655762"/>
          </a:xfrm>
        </p:spPr>
        <p:txBody>
          <a:bodyPr/>
          <a:lstStyle>
            <a:lvl1pPr marL="0" indent="0" algn="ctr">
              <a:buNone/>
              <a:defRPr sz="2400" b="1">
                <a:solidFill>
                  <a:srgbClr val="00B0F0"/>
                </a:solidFill>
                <a:latin typeface="IBM Plex Mono Text" panose="020B0509050203000203"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p:cNvCxnSpPr/>
          <p:nvPr/>
        </p:nvCxnSpPr>
        <p:spPr>
          <a:xfrm>
            <a:off x="2880360" y="3649111"/>
            <a:ext cx="643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a:spLocks noChangeArrowheads="1"/>
          </p:cNvSpPr>
          <p:nvPr/>
        </p:nvSpPr>
        <p:spPr bwMode="black">
          <a:xfrm>
            <a:off x="4093580" y="5537419"/>
            <a:ext cx="4004840" cy="304359"/>
          </a:xfrm>
          <a:prstGeom prst="rect">
            <a:avLst/>
          </a:prstGeom>
          <a:noFill/>
          <a:ln w="9525">
            <a:noFill/>
            <a:miter lim="800000"/>
            <a:headEnd/>
            <a:tailEnd/>
          </a:ln>
        </p:spPr>
        <p:txBody>
          <a:bodyPr lIns="92075" tIns="46038" rIns="92075" bIns="46038"/>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sz="1400" b="0" dirty="0">
                <a:latin typeface="Helv"/>
              </a:rPr>
              <a:t>© IBM Corporation. All rights reserved.</a:t>
            </a:r>
          </a:p>
        </p:txBody>
      </p:sp>
    </p:spTree>
    <p:extLst>
      <p:ext uri="{BB962C8B-B14F-4D97-AF65-F5344CB8AC3E}">
        <p14:creationId xmlns:p14="http://schemas.microsoft.com/office/powerpoint/2010/main" val="3736152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IBM Plex Mono SemiBold" panose="020B0709050203000203" pitchFamily="49" charset="0"/>
              </a:defRPr>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39268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IBM Plex Mono SemiBold" panose="020B0709050203000203" pitchFamily="49"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IBM Plex Mono Text" panose="020B0509050203000203" pitchFamily="49" charset="0"/>
              </a:defRPr>
            </a:lvl1pPr>
            <a:lvl2pPr>
              <a:defRPr>
                <a:latin typeface="IBM Plex Mono Text" panose="020B0509050203000203" pitchFamily="49" charset="0"/>
              </a:defRPr>
            </a:lvl2pPr>
            <a:lvl3pPr>
              <a:defRPr>
                <a:latin typeface="IBM Plex Mono Text" panose="020B0509050203000203" pitchFamily="49" charset="0"/>
              </a:defRPr>
            </a:lvl3pPr>
            <a:lvl4pPr>
              <a:defRPr>
                <a:latin typeface="IBM Plex Mono Text" panose="020B0509050203000203" pitchFamily="49" charset="0"/>
              </a:defRPr>
            </a:lvl4pPr>
            <a:lvl5pPr>
              <a:defRPr>
                <a:latin typeface="IBM Plex Mono Text" panose="020B0509050203000203"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4706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5687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724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838200" y="1690688"/>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p:cNvCxnSpPr/>
          <p:nvPr/>
        </p:nvCxnSpPr>
        <p:spPr>
          <a:xfrm>
            <a:off x="838200" y="1296645"/>
            <a:ext cx="10515600" cy="3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702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44850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p:nvCxnSpPr>
        <p:spPr>
          <a:xfrm>
            <a:off x="838200" y="1364249"/>
            <a:ext cx="10515600" cy="36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F3045DE-3AB7-4E3E-A391-4F9107A8F8C9}"/>
                  </a:ext>
                </a:extLst>
              </p14:cNvPr>
              <p14:cNvContentPartPr/>
              <p14:nvPr userDrawn="1"/>
            </p14:nvContentPartPr>
            <p14:xfrm>
              <a:off x="1837276" y="6444633"/>
              <a:ext cx="3960" cy="360"/>
            </p14:xfrm>
          </p:contentPart>
        </mc:Choice>
        <mc:Fallback xmlns="">
          <p:pic>
            <p:nvPicPr>
              <p:cNvPr id="5" name="Ink 4">
                <a:extLst>
                  <a:ext uri="{FF2B5EF4-FFF2-40B4-BE49-F238E27FC236}">
                    <a16:creationId xmlns:a16="http://schemas.microsoft.com/office/drawing/2014/main" id="{7F3045DE-3AB7-4E3E-A391-4F9107A8F8C9}"/>
                  </a:ext>
                </a:extLst>
              </p:cNvPr>
              <p:cNvPicPr/>
              <p:nvPr/>
            </p:nvPicPr>
            <p:blipFill>
              <a:blip r:embed="rId3"/>
              <a:stretch>
                <a:fillRect/>
              </a:stretch>
            </p:blipFill>
            <p:spPr>
              <a:xfrm>
                <a:off x="1747636" y="6264993"/>
                <a:ext cx="1836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B64BE9BD-96C6-496B-8F87-BF8B5FE6878E}"/>
                  </a:ext>
                </a:extLst>
              </p14:cNvPr>
              <p14:cNvContentPartPr/>
              <p14:nvPr userDrawn="1"/>
            </p14:nvContentPartPr>
            <p14:xfrm>
              <a:off x="1846276" y="6435993"/>
              <a:ext cx="360" cy="360"/>
            </p14:xfrm>
          </p:contentPart>
        </mc:Choice>
        <mc:Fallback xmlns="">
          <p:pic>
            <p:nvPicPr>
              <p:cNvPr id="6" name="Ink 5">
                <a:extLst>
                  <a:ext uri="{FF2B5EF4-FFF2-40B4-BE49-F238E27FC236}">
                    <a16:creationId xmlns:a16="http://schemas.microsoft.com/office/drawing/2014/main" id="{B64BE9BD-96C6-496B-8F87-BF8B5FE6878E}"/>
                  </a:ext>
                </a:extLst>
              </p:cNvPr>
              <p:cNvPicPr/>
              <p:nvPr/>
            </p:nvPicPr>
            <p:blipFill>
              <a:blip r:embed="rId5"/>
              <a:stretch>
                <a:fillRect/>
              </a:stretch>
            </p:blipFill>
            <p:spPr>
              <a:xfrm>
                <a:off x="1756276" y="62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5547CB02-1206-4981-BA1F-98056CC7D0F6}"/>
                  </a:ext>
                </a:extLst>
              </p14:cNvPr>
              <p14:cNvContentPartPr/>
              <p14:nvPr userDrawn="1"/>
            </p14:nvContentPartPr>
            <p14:xfrm>
              <a:off x="1846276" y="6462633"/>
              <a:ext cx="360" cy="360"/>
            </p14:xfrm>
          </p:contentPart>
        </mc:Choice>
        <mc:Fallback xmlns="">
          <p:pic>
            <p:nvPicPr>
              <p:cNvPr id="7" name="Ink 6">
                <a:extLst>
                  <a:ext uri="{FF2B5EF4-FFF2-40B4-BE49-F238E27FC236}">
                    <a16:creationId xmlns:a16="http://schemas.microsoft.com/office/drawing/2014/main" id="{5547CB02-1206-4981-BA1F-98056CC7D0F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00AC9549-295A-481F-BAC1-D217607B1470}"/>
                  </a:ext>
                </a:extLst>
              </p14:cNvPr>
              <p14:cNvContentPartPr/>
              <p14:nvPr userDrawn="1"/>
            </p14:nvContentPartPr>
            <p14:xfrm>
              <a:off x="1846276" y="6462633"/>
              <a:ext cx="360" cy="360"/>
            </p14:xfrm>
          </p:contentPart>
        </mc:Choice>
        <mc:Fallback xmlns="">
          <p:pic>
            <p:nvPicPr>
              <p:cNvPr id="9" name="Ink 8">
                <a:extLst>
                  <a:ext uri="{FF2B5EF4-FFF2-40B4-BE49-F238E27FC236}">
                    <a16:creationId xmlns:a16="http://schemas.microsoft.com/office/drawing/2014/main" id="{00AC9549-295A-481F-BAC1-D217607B1470}"/>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582B34FC-FED6-4B35-B336-2C001BF70FEA}"/>
                  </a:ext>
                </a:extLst>
              </p14:cNvPr>
              <p14:cNvContentPartPr/>
              <p14:nvPr userDrawn="1"/>
            </p14:nvContentPartPr>
            <p14:xfrm>
              <a:off x="1846276" y="6462633"/>
              <a:ext cx="360" cy="360"/>
            </p14:xfrm>
          </p:contentPart>
        </mc:Choice>
        <mc:Fallback xmlns="">
          <p:pic>
            <p:nvPicPr>
              <p:cNvPr id="10" name="Ink 9">
                <a:extLst>
                  <a:ext uri="{FF2B5EF4-FFF2-40B4-BE49-F238E27FC236}">
                    <a16:creationId xmlns:a16="http://schemas.microsoft.com/office/drawing/2014/main" id="{582B34FC-FED6-4B35-B336-2C001BF70FEA}"/>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E937588D-ADB8-4462-B727-CA3C34F68C66}"/>
                  </a:ext>
                </a:extLst>
              </p14:cNvPr>
              <p14:cNvContentPartPr/>
              <p14:nvPr userDrawn="1"/>
            </p14:nvContentPartPr>
            <p14:xfrm>
              <a:off x="1846276" y="6462633"/>
              <a:ext cx="360" cy="360"/>
            </p14:xfrm>
          </p:contentPart>
        </mc:Choice>
        <mc:Fallback xmlns="">
          <p:pic>
            <p:nvPicPr>
              <p:cNvPr id="11" name="Ink 10">
                <a:extLst>
                  <a:ext uri="{FF2B5EF4-FFF2-40B4-BE49-F238E27FC236}">
                    <a16:creationId xmlns:a16="http://schemas.microsoft.com/office/drawing/2014/main" id="{E937588D-ADB8-4462-B727-CA3C34F68C6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30649580-583C-4B6A-9755-80D062662B47}"/>
                  </a:ext>
                </a:extLst>
              </p14:cNvPr>
              <p14:cNvContentPartPr/>
              <p14:nvPr userDrawn="1"/>
            </p14:nvContentPartPr>
            <p14:xfrm>
              <a:off x="1846276" y="6462633"/>
              <a:ext cx="360" cy="360"/>
            </p14:xfrm>
          </p:contentPart>
        </mc:Choice>
        <mc:Fallback xmlns="">
          <p:pic>
            <p:nvPicPr>
              <p:cNvPr id="12" name="Ink 11">
                <a:extLst>
                  <a:ext uri="{FF2B5EF4-FFF2-40B4-BE49-F238E27FC236}">
                    <a16:creationId xmlns:a16="http://schemas.microsoft.com/office/drawing/2014/main" id="{30649580-583C-4B6A-9755-80D062662B47}"/>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C563E662-A115-4BA9-A520-DAB1F8FFDBA4}"/>
                  </a:ext>
                </a:extLst>
              </p14:cNvPr>
              <p14:cNvContentPartPr/>
              <p14:nvPr userDrawn="1"/>
            </p14:nvContentPartPr>
            <p14:xfrm>
              <a:off x="-222284" y="4536273"/>
              <a:ext cx="360" cy="360"/>
            </p14:xfrm>
          </p:contentPart>
        </mc:Choice>
        <mc:Fallback xmlns="">
          <p:pic>
            <p:nvPicPr>
              <p:cNvPr id="13" name="Ink 12">
                <a:extLst>
                  <a:ext uri="{FF2B5EF4-FFF2-40B4-BE49-F238E27FC236}">
                    <a16:creationId xmlns:a16="http://schemas.microsoft.com/office/drawing/2014/main" id="{C563E662-A115-4BA9-A520-DAB1F8FFDBA4}"/>
                  </a:ext>
                </a:extLst>
              </p:cNvPr>
              <p:cNvPicPr/>
              <p:nvPr/>
            </p:nvPicPr>
            <p:blipFill>
              <a:blip r:embed="rId5"/>
              <a:stretch>
                <a:fillRect/>
              </a:stretch>
            </p:blipFill>
            <p:spPr>
              <a:xfrm>
                <a:off x="-312284" y="4356633"/>
                <a:ext cx="180000" cy="360000"/>
              </a:xfrm>
              <a:prstGeom prst="rect">
                <a:avLst/>
              </a:prstGeom>
            </p:spPr>
          </p:pic>
        </mc:Fallback>
      </mc:AlternateContent>
    </p:spTree>
    <p:extLst>
      <p:ext uri="{BB962C8B-B14F-4D97-AF65-F5344CB8AC3E}">
        <p14:creationId xmlns:p14="http://schemas.microsoft.com/office/powerpoint/2010/main" val="2871343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73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3464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pic>
        <p:nvPicPr>
          <p:cNvPr id="6" name="Picture 5">
            <a:extLst>
              <a:ext uri="{FF2B5EF4-FFF2-40B4-BE49-F238E27FC236}">
                <a16:creationId xmlns:a16="http://schemas.microsoft.com/office/drawing/2014/main" id="{50C0E56E-6DF9-1A4A-B8B3-5CCE0E34EE69}"/>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7" name="Picture 6">
            <a:extLst>
              <a:ext uri="{FF2B5EF4-FFF2-40B4-BE49-F238E27FC236}">
                <a16:creationId xmlns:a16="http://schemas.microsoft.com/office/drawing/2014/main" id="{11F93DCE-FA02-D440-9E07-8488A5BEFD87}"/>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1173270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3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CFCBCB-1D32-9741-B77A-1BFE02DB6010}"/>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6" name="Picture 5">
            <a:extLst>
              <a:ext uri="{FF2B5EF4-FFF2-40B4-BE49-F238E27FC236}">
                <a16:creationId xmlns:a16="http://schemas.microsoft.com/office/drawing/2014/main" id="{8506E48A-1141-0A4A-92F9-E51452A18046}"/>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2396091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atin typeface="IBM Plex Mono SemiBold" panose="020B0709050203000203" pitchFamily="49" charset="0"/>
              </a:defRPr>
            </a:lvl1pPr>
            <a:lvl2pPr>
              <a:defRPr sz="2800">
                <a:latin typeface="IBM Plex Mono Text" panose="020B0509050203000203" pitchFamily="49" charset="0"/>
              </a:defRPr>
            </a:lvl2pPr>
            <a:lvl3pPr>
              <a:defRPr sz="2400">
                <a:latin typeface="IBM Plex Mono Text" panose="020B0509050203000203" pitchFamily="49" charset="0"/>
              </a:defRPr>
            </a:lvl3pPr>
            <a:lvl4pPr>
              <a:defRPr sz="2000">
                <a:latin typeface="IBM Plex Mono Text" panose="020B0509050203000203" pitchFamily="49" charset="0"/>
              </a:defRPr>
            </a:lvl4pPr>
            <a:lvl5pPr>
              <a:defRPr sz="2000">
                <a:latin typeface="IBM Plex Mono Text" panose="020B0509050203000203" pitchFamily="49"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186066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tif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4785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20C61547-18BE-8345-B662-68E923DBE5F1}"/>
              </a:ext>
            </a:extLst>
          </p:cNvPr>
          <p:cNvPicPr>
            <a:picLocks noChangeAspect="1"/>
          </p:cNvPicPr>
          <p:nvPr userDrawn="1"/>
        </p:nvPicPr>
        <p:blipFill>
          <a:blip r:embed="rId15"/>
          <a:stretch>
            <a:fillRect/>
          </a:stretch>
        </p:blipFill>
        <p:spPr>
          <a:xfrm>
            <a:off x="340139" y="6371623"/>
            <a:ext cx="2456070" cy="378964"/>
          </a:xfrm>
          <a:prstGeom prst="rect">
            <a:avLst/>
          </a:prstGeom>
        </p:spPr>
      </p:pic>
      <p:pic>
        <p:nvPicPr>
          <p:cNvPr id="8" name="Picture 7">
            <a:extLst>
              <a:ext uri="{FF2B5EF4-FFF2-40B4-BE49-F238E27FC236}">
                <a16:creationId xmlns:a16="http://schemas.microsoft.com/office/drawing/2014/main" id="{A58A02AB-648A-1143-A78D-9F86334C2B64}"/>
              </a:ext>
            </a:extLst>
          </p:cNvPr>
          <p:cNvPicPr>
            <a:picLocks noChangeAspect="1"/>
          </p:cNvPicPr>
          <p:nvPr userDrawn="1"/>
        </p:nvPicPr>
        <p:blipFill>
          <a:blip r:embed="rId16"/>
          <a:stretch>
            <a:fillRect/>
          </a:stretch>
        </p:blipFill>
        <p:spPr>
          <a:xfrm>
            <a:off x="8475870" y="6371623"/>
            <a:ext cx="3375991" cy="397761"/>
          </a:xfrm>
          <a:prstGeom prst="rect">
            <a:avLst/>
          </a:prstGeom>
        </p:spPr>
      </p:pic>
      <p:pic>
        <p:nvPicPr>
          <p:cNvPr id="4" name="Picture 3">
            <a:extLst>
              <a:ext uri="{FF2B5EF4-FFF2-40B4-BE49-F238E27FC236}">
                <a16:creationId xmlns:a16="http://schemas.microsoft.com/office/drawing/2014/main" id="{4A2884DB-FE2D-4B0A-B81D-5D9FAF9C5FA4}"/>
              </a:ext>
            </a:extLst>
          </p:cNvPr>
          <p:cNvPicPr>
            <a:picLocks noChangeAspect="1"/>
          </p:cNvPicPr>
          <p:nvPr userDrawn="1"/>
        </p:nvPicPr>
        <p:blipFill>
          <a:blip r:embed="rId17">
            <a:alphaModFix amt="3000"/>
            <a:extLst>
              <a:ext uri="{28A0092B-C50C-407E-A947-70E740481C1C}">
                <a14:useLocalDpi xmlns:a14="http://schemas.microsoft.com/office/drawing/2010/main" val="0"/>
              </a:ext>
            </a:extLst>
          </a:blip>
          <a:stretch>
            <a:fillRect/>
          </a:stretch>
        </p:blipFill>
        <p:spPr>
          <a:xfrm>
            <a:off x="1066800" y="861346"/>
            <a:ext cx="10058400" cy="5699759"/>
          </a:xfrm>
          <a:prstGeom prst="rect">
            <a:avLst/>
          </a:prstGeom>
        </p:spPr>
      </p:pic>
    </p:spTree>
    <p:extLst>
      <p:ext uri="{BB962C8B-B14F-4D97-AF65-F5344CB8AC3E}">
        <p14:creationId xmlns:p14="http://schemas.microsoft.com/office/powerpoint/2010/main" val="12704429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pxhere.com/en/photo/928888" TargetMode="External"/><Relationship Id="rId2" Type="http://schemas.openxmlformats.org/officeDocument/2006/relationships/image" Target="../media/image11.jp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ikitravel.org/en/Space" TargetMode="External"/><Relationship Id="rId2" Type="http://schemas.openxmlformats.org/officeDocument/2006/relationships/image" Target="../media/image28.jpg"/><Relationship Id="rId1" Type="http://schemas.openxmlformats.org/officeDocument/2006/relationships/slideLayout" Target="../slideLayouts/slideLayout8.xml"/><Relationship Id="rId4" Type="http://schemas.openxmlformats.org/officeDocument/2006/relationships/hyperlink" Target="https://creativecommons.org/licenses/by-sa/3.0/"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hyperlink" Target="https://pxhere.com/en/photo/1550477" TargetMode="External"/><Relationship Id="rId2" Type="http://schemas.openxmlformats.org/officeDocument/2006/relationships/image" Target="../media/image32.jp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pixabay.com/en/sky-space-galaxy-cosmos-1697359/" TargetMode="External"/><Relationship Id="rId2" Type="http://schemas.openxmlformats.org/officeDocument/2006/relationships/image" Target="../media/image36.jp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universetoday.com/tag/shockwave/" TargetMode="External"/><Relationship Id="rId2" Type="http://schemas.openxmlformats.org/officeDocument/2006/relationships/image" Target="../media/image39.jpg"/><Relationship Id="rId1" Type="http://schemas.openxmlformats.org/officeDocument/2006/relationships/slideLayout" Target="../slideLayouts/slideLayout8.xml"/><Relationship Id="rId4" Type="http://schemas.openxmlformats.org/officeDocument/2006/relationships/hyperlink" Target="https://creativecommons.org/licenses/by/3.0/"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glossa-journal.org/article/id/5179/" TargetMode="External"/><Relationship Id="rId2" Type="http://schemas.openxmlformats.org/officeDocument/2006/relationships/image" Target="../media/image8.png"/><Relationship Id="rId1" Type="http://schemas.openxmlformats.org/officeDocument/2006/relationships/slideLayout" Target="../slideLayouts/slideLayout8.xml"/><Relationship Id="rId4" Type="http://schemas.openxmlformats.org/officeDocument/2006/relationships/hyperlink" Target="https://creativecommons.org/licenses/by/3.0/"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344767-DC0F-2BE9-5EDB-BA9D4CCC0509}"/>
              </a:ext>
            </a:extLst>
          </p:cNvPr>
          <p:cNvPicPr>
            <a:picLocks noChangeAspect="1"/>
          </p:cNvPicPr>
          <p:nvPr/>
        </p:nvPicPr>
        <p:blipFill>
          <a:blip r:embed="rId2"/>
          <a:stretch>
            <a:fillRect/>
          </a:stretch>
        </p:blipFill>
        <p:spPr>
          <a:xfrm>
            <a:off x="-152400" y="-1"/>
            <a:ext cx="12534900" cy="7814969"/>
          </a:xfrm>
          <a:prstGeom prst="rect">
            <a:avLst/>
          </a:prstGeom>
        </p:spPr>
      </p:pic>
      <p:pic>
        <p:nvPicPr>
          <p:cNvPr id="3" name="Picture 2">
            <a:extLst>
              <a:ext uri="{FF2B5EF4-FFF2-40B4-BE49-F238E27FC236}">
                <a16:creationId xmlns:a16="http://schemas.microsoft.com/office/drawing/2014/main" id="{E9CD4811-84D4-B230-5554-6A300C6A96CB}"/>
              </a:ext>
            </a:extLst>
          </p:cNvPr>
          <p:cNvPicPr>
            <a:picLocks noChangeAspect="1"/>
          </p:cNvPicPr>
          <p:nvPr/>
        </p:nvPicPr>
        <p:blipFill>
          <a:blip r:embed="rId3"/>
          <a:stretch>
            <a:fillRect/>
          </a:stretch>
        </p:blipFill>
        <p:spPr>
          <a:xfrm>
            <a:off x="9626600" y="0"/>
            <a:ext cx="2565400" cy="990600"/>
          </a:xfrm>
          <a:prstGeom prst="rect">
            <a:avLst/>
          </a:prstGeom>
        </p:spPr>
      </p:pic>
      <p:sp>
        <p:nvSpPr>
          <p:cNvPr id="4" name="TextBox 3">
            <a:extLst>
              <a:ext uri="{FF2B5EF4-FFF2-40B4-BE49-F238E27FC236}">
                <a16:creationId xmlns:a16="http://schemas.microsoft.com/office/drawing/2014/main" id="{CFE4E2A8-D027-B97C-1CE5-95A0CCC48924}"/>
              </a:ext>
            </a:extLst>
          </p:cNvPr>
          <p:cNvSpPr txBox="1"/>
          <p:nvPr/>
        </p:nvSpPr>
        <p:spPr>
          <a:xfrm>
            <a:off x="1803400" y="622300"/>
            <a:ext cx="5956300" cy="2862322"/>
          </a:xfrm>
          <a:prstGeom prst="rect">
            <a:avLst/>
          </a:prstGeom>
          <a:noFill/>
        </p:spPr>
        <p:txBody>
          <a:bodyPr wrap="square" rtlCol="0">
            <a:spAutoFit/>
          </a:bodyPr>
          <a:lstStyle/>
          <a:p>
            <a:r>
              <a:rPr lang="en-IN" sz="6000" b="1" dirty="0"/>
              <a:t>Falcon 9 Landing Prognosis</a:t>
            </a:r>
          </a:p>
          <a:p>
            <a:endParaRPr lang="en-IN" sz="6000" dirty="0"/>
          </a:p>
        </p:txBody>
      </p:sp>
      <p:sp>
        <p:nvSpPr>
          <p:cNvPr id="5" name="TextBox 4">
            <a:extLst>
              <a:ext uri="{FF2B5EF4-FFF2-40B4-BE49-F238E27FC236}">
                <a16:creationId xmlns:a16="http://schemas.microsoft.com/office/drawing/2014/main" id="{6F87594F-CC33-FB7D-2D7D-60E0161F026A}"/>
              </a:ext>
            </a:extLst>
          </p:cNvPr>
          <p:cNvSpPr txBox="1"/>
          <p:nvPr/>
        </p:nvSpPr>
        <p:spPr>
          <a:xfrm>
            <a:off x="1803400" y="3484622"/>
            <a:ext cx="3492500" cy="954107"/>
          </a:xfrm>
          <a:prstGeom prst="rect">
            <a:avLst/>
          </a:prstGeom>
          <a:noFill/>
        </p:spPr>
        <p:txBody>
          <a:bodyPr wrap="square" rtlCol="0">
            <a:spAutoFit/>
          </a:bodyPr>
          <a:lstStyle/>
          <a:p>
            <a:r>
              <a:rPr lang="en-IN" sz="2800" dirty="0"/>
              <a:t>Swetha</a:t>
            </a:r>
          </a:p>
          <a:p>
            <a:r>
              <a:rPr lang="en-IN" sz="2800" dirty="0"/>
              <a:t>08-02-2024</a:t>
            </a:r>
          </a:p>
        </p:txBody>
      </p:sp>
    </p:spTree>
    <p:extLst>
      <p:ext uri="{BB962C8B-B14F-4D97-AF65-F5344CB8AC3E}">
        <p14:creationId xmlns:p14="http://schemas.microsoft.com/office/powerpoint/2010/main" val="37655993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56D0-E1F1-DF13-6873-8623207D48D3}"/>
              </a:ext>
            </a:extLst>
          </p:cNvPr>
          <p:cNvSpPr>
            <a:spLocks noGrp="1"/>
          </p:cNvSpPr>
          <p:nvPr>
            <p:ph type="title"/>
          </p:nvPr>
        </p:nvSpPr>
        <p:spPr/>
        <p:txBody>
          <a:bodyPr/>
          <a:lstStyle/>
          <a:p>
            <a:r>
              <a:rPr lang="en-IN" dirty="0"/>
              <a:t>Data Wrangling</a:t>
            </a:r>
          </a:p>
        </p:txBody>
      </p:sp>
      <p:pic>
        <p:nvPicPr>
          <p:cNvPr id="5" name="Content Placeholder 4">
            <a:extLst>
              <a:ext uri="{FF2B5EF4-FFF2-40B4-BE49-F238E27FC236}">
                <a16:creationId xmlns:a16="http://schemas.microsoft.com/office/drawing/2014/main" id="{E0392D41-3384-AE24-3D94-EB7AA871B330}"/>
              </a:ext>
            </a:extLst>
          </p:cNvPr>
          <p:cNvPicPr>
            <a:picLocks noGrp="1" noChangeAspect="1"/>
          </p:cNvPicPr>
          <p:nvPr>
            <p:ph sz="half" idx="1"/>
          </p:nvPr>
        </p:nvPicPr>
        <p:blipFill>
          <a:blip r:embed="rId2"/>
          <a:stretch>
            <a:fillRect/>
          </a:stretch>
        </p:blipFill>
        <p:spPr>
          <a:xfrm>
            <a:off x="920278" y="2007729"/>
            <a:ext cx="5017443" cy="3987130"/>
          </a:xfrm>
          <a:prstGeom prst="rect">
            <a:avLst/>
          </a:prstGeom>
        </p:spPr>
      </p:pic>
      <p:sp>
        <p:nvSpPr>
          <p:cNvPr id="4" name="Content Placeholder 3">
            <a:extLst>
              <a:ext uri="{FF2B5EF4-FFF2-40B4-BE49-F238E27FC236}">
                <a16:creationId xmlns:a16="http://schemas.microsoft.com/office/drawing/2014/main" id="{45491DE5-0016-0851-F37D-BA47B1AF2115}"/>
              </a:ext>
            </a:extLst>
          </p:cNvPr>
          <p:cNvSpPr>
            <a:spLocks noGrp="1"/>
          </p:cNvSpPr>
          <p:nvPr>
            <p:ph sz="half" idx="2"/>
          </p:nvPr>
        </p:nvSpPr>
        <p:spPr>
          <a:xfrm>
            <a:off x="5937721" y="1511971"/>
            <a:ext cx="5416079" cy="4634829"/>
          </a:xfrm>
        </p:spPr>
        <p:txBody>
          <a:bodyPr>
            <a:normAutofit fontScale="92500" lnSpcReduction="20000"/>
          </a:bodyPr>
          <a:lstStyle/>
          <a:p>
            <a:r>
              <a:rPr lang="en-US" sz="2800" dirty="0">
                <a:solidFill>
                  <a:schemeClr val="accent3">
                    <a:lumMod val="25000"/>
                  </a:schemeClr>
                </a:solidFill>
                <a:latin typeface="Abadi" panose="020B0604020104020204" pitchFamily="34" charset="0"/>
              </a:rPr>
              <a:t>We performed exploratory data analysis and determined the training labels.</a:t>
            </a:r>
          </a:p>
          <a:p>
            <a:r>
              <a:rPr lang="en-US" sz="28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8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800" dirty="0">
                <a:solidFill>
                  <a:schemeClr val="accent3">
                    <a:lumMod val="25000"/>
                  </a:schemeClr>
                </a:solidFill>
                <a:latin typeface="Abadi" panose="020B0604020104020204" pitchFamily="34" charset="0"/>
              </a:rPr>
              <a:t>The link to the notebook is </a:t>
            </a:r>
            <a:r>
              <a:rPr lang="en-IN" dirty="0"/>
              <a:t>https://github.com/Toby207/testrep/blob/main/labs-jupyter-spacex-Data%20wrangling.ipynb</a:t>
            </a:r>
          </a:p>
        </p:txBody>
      </p:sp>
    </p:spTree>
    <p:extLst>
      <p:ext uri="{BB962C8B-B14F-4D97-AF65-F5344CB8AC3E}">
        <p14:creationId xmlns:p14="http://schemas.microsoft.com/office/powerpoint/2010/main" val="2190802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20663-1DBD-B7DB-B45E-9EB9C6898238}"/>
              </a:ext>
            </a:extLst>
          </p:cNvPr>
          <p:cNvSpPr>
            <a:spLocks noGrp="1"/>
          </p:cNvSpPr>
          <p:nvPr>
            <p:ph type="title"/>
          </p:nvPr>
        </p:nvSpPr>
        <p:spPr/>
        <p:txBody>
          <a:bodyPr/>
          <a:lstStyle/>
          <a:p>
            <a:r>
              <a:rPr lang="en-US" dirty="0">
                <a:solidFill>
                  <a:srgbClr val="0B49CB"/>
                </a:solidFill>
                <a:latin typeface="Abadi"/>
              </a:rPr>
              <a:t>EDA with Data Visualization</a:t>
            </a:r>
            <a:br>
              <a:rPr lang="en-US" dirty="0">
                <a:solidFill>
                  <a:srgbClr val="0B49CB"/>
                </a:solidFill>
                <a:latin typeface="Abadi"/>
              </a:rPr>
            </a:br>
            <a:endParaRPr lang="en-IN" dirty="0"/>
          </a:p>
        </p:txBody>
      </p:sp>
      <p:sp>
        <p:nvSpPr>
          <p:cNvPr id="3" name="Content Placeholder 2">
            <a:extLst>
              <a:ext uri="{FF2B5EF4-FFF2-40B4-BE49-F238E27FC236}">
                <a16:creationId xmlns:a16="http://schemas.microsoft.com/office/drawing/2014/main" id="{9565C48A-E787-AAA4-32D8-95F9D0024D9C}"/>
              </a:ext>
            </a:extLst>
          </p:cNvPr>
          <p:cNvSpPr>
            <a:spLocks noGrp="1"/>
          </p:cNvSpPr>
          <p:nvPr>
            <p:ph sz="half" idx="1"/>
          </p:nvPr>
        </p:nvSpPr>
        <p:spPr>
          <a:xfrm>
            <a:off x="838200" y="1473200"/>
            <a:ext cx="10655300" cy="4703763"/>
          </a:xfrm>
        </p:spPr>
        <p:txBody>
          <a:bodyPr/>
          <a:lstStyle/>
          <a:p>
            <a:r>
              <a:rPr lang="en-US" sz="20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000" dirty="0">
              <a:solidFill>
                <a:schemeClr val="accent3">
                  <a:lumMod val="25000"/>
                </a:schemeClr>
              </a:solidFill>
              <a:latin typeface="Abadi" panose="020B0604020104020204" pitchFamily="34" charset="0"/>
            </a:endParaRPr>
          </a:p>
          <a:p>
            <a:endParaRPr lang="en-IN" dirty="0"/>
          </a:p>
        </p:txBody>
      </p:sp>
      <p:pic>
        <p:nvPicPr>
          <p:cNvPr id="6" name="Content Placeholder 5">
            <a:extLst>
              <a:ext uri="{FF2B5EF4-FFF2-40B4-BE49-F238E27FC236}">
                <a16:creationId xmlns:a16="http://schemas.microsoft.com/office/drawing/2014/main" id="{7266A008-1006-D9C6-BB0D-46AE846FA4C7}"/>
              </a:ext>
            </a:extLst>
          </p:cNvPr>
          <p:cNvPicPr>
            <a:picLocks noGrp="1" noChangeAspect="1"/>
          </p:cNvPicPr>
          <p:nvPr>
            <p:ph sz="half" idx="2"/>
          </p:nvPr>
        </p:nvPicPr>
        <p:blipFill>
          <a:blip r:embed="rId2"/>
          <a:stretch>
            <a:fillRect/>
          </a:stretch>
        </p:blipFill>
        <p:spPr>
          <a:xfrm>
            <a:off x="2920275" y="2409919"/>
            <a:ext cx="6196150" cy="2830324"/>
          </a:xfrm>
          <a:prstGeom prst="rect">
            <a:avLst/>
          </a:prstGeom>
        </p:spPr>
      </p:pic>
      <p:sp>
        <p:nvSpPr>
          <p:cNvPr id="7" name="TextBox 6">
            <a:extLst>
              <a:ext uri="{FF2B5EF4-FFF2-40B4-BE49-F238E27FC236}">
                <a16:creationId xmlns:a16="http://schemas.microsoft.com/office/drawing/2014/main" id="{EDBFBCEE-50C2-91DC-5EA0-68DD17514E5C}"/>
              </a:ext>
            </a:extLst>
          </p:cNvPr>
          <p:cNvSpPr txBox="1"/>
          <p:nvPr/>
        </p:nvSpPr>
        <p:spPr>
          <a:xfrm>
            <a:off x="1257300" y="5338633"/>
            <a:ext cx="10515600" cy="646331"/>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chemeClr val="accent3">
                    <a:lumMod val="25000"/>
                  </a:schemeClr>
                </a:solidFill>
                <a:latin typeface="Abadi" panose="020B0604020104020204" pitchFamily="34" charset="0"/>
              </a:rPr>
              <a:t>The link to the notebook is</a:t>
            </a:r>
          </a:p>
          <a:p>
            <a:r>
              <a:rPr lang="en-US" sz="1800" dirty="0">
                <a:solidFill>
                  <a:srgbClr val="0070C0"/>
                </a:solidFill>
                <a:latin typeface="Abadi" panose="020B0604020104020204" pitchFamily="34" charset="0"/>
              </a:rPr>
              <a:t>    https://github.com/Toby207/testrep/blob/main/jupyter-labs-eda-dataviz.ipynb.jupyterlite.ipynb </a:t>
            </a:r>
            <a:endParaRPr lang="en-IN" dirty="0">
              <a:solidFill>
                <a:srgbClr val="0070C0"/>
              </a:solidFill>
            </a:endParaRPr>
          </a:p>
        </p:txBody>
      </p:sp>
    </p:spTree>
    <p:extLst>
      <p:ext uri="{BB962C8B-B14F-4D97-AF65-F5344CB8AC3E}">
        <p14:creationId xmlns:p14="http://schemas.microsoft.com/office/powerpoint/2010/main" val="5967080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D9E29-D885-A32E-40E3-0662DBAFBDCC}"/>
              </a:ext>
            </a:extLst>
          </p:cNvPr>
          <p:cNvSpPr>
            <a:spLocks noGrp="1"/>
          </p:cNvSpPr>
          <p:nvPr>
            <p:ph type="title"/>
          </p:nvPr>
        </p:nvSpPr>
        <p:spPr/>
        <p:txBody>
          <a:bodyPr/>
          <a:lstStyle/>
          <a:p>
            <a:r>
              <a:rPr lang="en-IN" dirty="0"/>
              <a:t>EDA With SQL</a:t>
            </a:r>
          </a:p>
        </p:txBody>
      </p:sp>
      <p:sp>
        <p:nvSpPr>
          <p:cNvPr id="3" name="Content Placeholder 2">
            <a:extLst>
              <a:ext uri="{FF2B5EF4-FFF2-40B4-BE49-F238E27FC236}">
                <a16:creationId xmlns:a16="http://schemas.microsoft.com/office/drawing/2014/main" id="{B6B5F41F-35D7-6202-F77D-5D4878E32639}"/>
              </a:ext>
            </a:extLst>
          </p:cNvPr>
          <p:cNvSpPr>
            <a:spLocks noGrp="1"/>
          </p:cNvSpPr>
          <p:nvPr>
            <p:ph sz="half" idx="1"/>
          </p:nvPr>
        </p:nvSpPr>
        <p:spPr>
          <a:xfrm>
            <a:off x="838200" y="1549400"/>
            <a:ext cx="10845800" cy="4627563"/>
          </a:xfrm>
        </p:spPr>
        <p:txBody>
          <a:bodyPr>
            <a:normAutofit lnSpcReduction="10000"/>
          </a:bodyPr>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latin typeface="Abadi"/>
              </a:rPr>
              <a:t>https://github.com/Toby207/testrep/blob/main/jupyter-labs-eda-sql-coursera_sqllite.ipynb</a:t>
            </a:r>
            <a:endParaRPr lang="en-IN" dirty="0"/>
          </a:p>
        </p:txBody>
      </p:sp>
    </p:spTree>
    <p:extLst>
      <p:ext uri="{BB962C8B-B14F-4D97-AF65-F5344CB8AC3E}">
        <p14:creationId xmlns:p14="http://schemas.microsoft.com/office/powerpoint/2010/main" val="862895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BF6C7-0B78-EA3F-760C-EF77A8A4D8E7}"/>
              </a:ext>
            </a:extLst>
          </p:cNvPr>
          <p:cNvSpPr>
            <a:spLocks noGrp="1"/>
          </p:cNvSpPr>
          <p:nvPr>
            <p:ph type="title"/>
          </p:nvPr>
        </p:nvSpPr>
        <p:spPr/>
        <p:txBody>
          <a:bodyPr/>
          <a:lstStyle/>
          <a:p>
            <a:r>
              <a:rPr lang="en-US" dirty="0">
                <a:solidFill>
                  <a:srgbClr val="0B49CB"/>
                </a:solidFill>
                <a:latin typeface="Abadi"/>
              </a:rPr>
              <a:t>Build an Interactive Map with Folium</a:t>
            </a:r>
            <a:br>
              <a:rPr lang="en-US" dirty="0">
                <a:solidFill>
                  <a:srgbClr val="0B49CB"/>
                </a:solidFill>
              </a:rPr>
            </a:br>
            <a:endParaRPr lang="en-IN" dirty="0"/>
          </a:p>
        </p:txBody>
      </p:sp>
      <p:sp>
        <p:nvSpPr>
          <p:cNvPr id="3" name="Content Placeholder 2">
            <a:extLst>
              <a:ext uri="{FF2B5EF4-FFF2-40B4-BE49-F238E27FC236}">
                <a16:creationId xmlns:a16="http://schemas.microsoft.com/office/drawing/2014/main" id="{F8E77650-ABC2-8408-8B31-65BDC9818CAB}"/>
              </a:ext>
            </a:extLst>
          </p:cNvPr>
          <p:cNvSpPr>
            <a:spLocks noGrp="1"/>
          </p:cNvSpPr>
          <p:nvPr>
            <p:ph sz="half" idx="1"/>
          </p:nvPr>
        </p:nvSpPr>
        <p:spPr>
          <a:xfrm>
            <a:off x="838200" y="1825625"/>
            <a:ext cx="10515600" cy="4351338"/>
          </a:xfr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IN" dirty="0"/>
          </a:p>
        </p:txBody>
      </p:sp>
    </p:spTree>
    <p:extLst>
      <p:ext uri="{BB962C8B-B14F-4D97-AF65-F5344CB8AC3E}">
        <p14:creationId xmlns:p14="http://schemas.microsoft.com/office/powerpoint/2010/main" val="3849794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20519-CE0F-F8BE-373B-D230D6B9224E}"/>
              </a:ext>
            </a:extLst>
          </p:cNvPr>
          <p:cNvSpPr>
            <a:spLocks noGrp="1"/>
          </p:cNvSpPr>
          <p:nvPr>
            <p:ph type="title"/>
          </p:nvPr>
        </p:nvSpPr>
        <p:spPr/>
        <p:txBody>
          <a:body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br>
              <a:rPr lang="en-US" dirty="0">
                <a:solidFill>
                  <a:srgbClr val="0B49CB"/>
                </a:solidFill>
                <a:latin typeface="Abadi"/>
              </a:rPr>
            </a:br>
            <a:endParaRPr lang="en-IN" dirty="0"/>
          </a:p>
        </p:txBody>
      </p:sp>
      <p:sp>
        <p:nvSpPr>
          <p:cNvPr id="3" name="Content Placeholder 2">
            <a:extLst>
              <a:ext uri="{FF2B5EF4-FFF2-40B4-BE49-F238E27FC236}">
                <a16:creationId xmlns:a16="http://schemas.microsoft.com/office/drawing/2014/main" id="{2B056B00-40C8-39DD-AA78-7977EE49B5E6}"/>
              </a:ext>
            </a:extLst>
          </p:cNvPr>
          <p:cNvSpPr>
            <a:spLocks noGrp="1"/>
          </p:cNvSpPr>
          <p:nvPr>
            <p:ph sz="half" idx="1"/>
          </p:nvPr>
        </p:nvSpPr>
        <p:spPr>
          <a:xfrm>
            <a:off x="838200" y="1825625"/>
            <a:ext cx="10642600" cy="4351338"/>
          </a:xfrm>
        </p:spPr>
        <p:txBody>
          <a:bodyPr>
            <a:normAutofit/>
          </a:bodyPr>
          <a:lstStyle/>
          <a:p>
            <a:pPr>
              <a:lnSpc>
                <a:spcPct val="100000"/>
              </a:lnSpc>
              <a:spcBef>
                <a:spcPts val="1400"/>
              </a:spcBef>
            </a:pPr>
            <a:r>
              <a:rPr lang="en-US" sz="2800" dirty="0">
                <a:solidFill>
                  <a:schemeClr val="accent3">
                    <a:lumMod val="25000"/>
                  </a:schemeClr>
                </a:solidFill>
                <a:latin typeface="Abadi" panose="020B0604020104020204" pitchFamily="34" charset="0"/>
              </a:rPr>
              <a:t>We built an interactive dashboard with </a:t>
            </a:r>
            <a:r>
              <a:rPr lang="en-US" sz="2800" dirty="0" err="1">
                <a:solidFill>
                  <a:schemeClr val="accent3">
                    <a:lumMod val="25000"/>
                  </a:schemeClr>
                </a:solidFill>
                <a:latin typeface="Abadi" panose="020B0604020104020204" pitchFamily="34" charset="0"/>
              </a:rPr>
              <a:t>Plotly</a:t>
            </a:r>
            <a:r>
              <a:rPr lang="en-US" sz="2800" dirty="0">
                <a:solidFill>
                  <a:schemeClr val="accent3">
                    <a:lumMod val="25000"/>
                  </a:schemeClr>
                </a:solidFill>
                <a:latin typeface="Abadi" panose="020B0604020104020204" pitchFamily="34" charset="0"/>
              </a:rPr>
              <a:t> dash</a:t>
            </a:r>
          </a:p>
          <a:p>
            <a:pPr>
              <a:lnSpc>
                <a:spcPct val="100000"/>
              </a:lnSpc>
              <a:spcBef>
                <a:spcPts val="1400"/>
              </a:spcBef>
            </a:pPr>
            <a:r>
              <a:rPr lang="en-US" sz="28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8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800" dirty="0">
                <a:solidFill>
                  <a:schemeClr val="accent3">
                    <a:lumMod val="25000"/>
                  </a:schemeClr>
                </a:solidFill>
                <a:latin typeface="Abadi"/>
              </a:rPr>
              <a:t>The link to the notebook is </a:t>
            </a:r>
            <a:r>
              <a:rPr lang="en-US" sz="2800" dirty="0">
                <a:latin typeface="Abadi"/>
              </a:rPr>
              <a:t>https://github.com/Toby207/testrep/blob/main/Untitled.txt</a:t>
            </a:r>
            <a:endParaRPr lang="en-IN" dirty="0"/>
          </a:p>
        </p:txBody>
      </p:sp>
    </p:spTree>
    <p:extLst>
      <p:ext uri="{BB962C8B-B14F-4D97-AF65-F5344CB8AC3E}">
        <p14:creationId xmlns:p14="http://schemas.microsoft.com/office/powerpoint/2010/main" val="3858473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B9216-EF3D-DB1C-B106-8084C5B43F44}"/>
              </a:ext>
            </a:extLst>
          </p:cNvPr>
          <p:cNvSpPr>
            <a:spLocks noGrp="1"/>
          </p:cNvSpPr>
          <p:nvPr>
            <p:ph type="title"/>
          </p:nvPr>
        </p:nvSpPr>
        <p:spPr/>
        <p:txBody>
          <a:bodyPr/>
          <a:lstStyle/>
          <a:p>
            <a:r>
              <a:rPr lang="en-US" dirty="0">
                <a:solidFill>
                  <a:srgbClr val="0B49CB"/>
                </a:solidFill>
                <a:latin typeface="Abadi"/>
              </a:rPr>
              <a:t>Predictive Analysis (Classification)</a:t>
            </a:r>
            <a:br>
              <a:rPr lang="en-US" dirty="0">
                <a:solidFill>
                  <a:srgbClr val="0B49CB"/>
                </a:solidFill>
                <a:latin typeface="Abadi"/>
              </a:rPr>
            </a:br>
            <a:endParaRPr lang="en-IN" dirty="0"/>
          </a:p>
        </p:txBody>
      </p:sp>
      <p:sp>
        <p:nvSpPr>
          <p:cNvPr id="3" name="Content Placeholder 2">
            <a:extLst>
              <a:ext uri="{FF2B5EF4-FFF2-40B4-BE49-F238E27FC236}">
                <a16:creationId xmlns:a16="http://schemas.microsoft.com/office/drawing/2014/main" id="{331C88EC-736D-15B3-8B5A-B53835DDDFC4}"/>
              </a:ext>
            </a:extLst>
          </p:cNvPr>
          <p:cNvSpPr>
            <a:spLocks noGrp="1"/>
          </p:cNvSpPr>
          <p:nvPr>
            <p:ph sz="half" idx="1"/>
          </p:nvPr>
        </p:nvSpPr>
        <p:spPr>
          <a:xfrm>
            <a:off x="838200" y="1562100"/>
            <a:ext cx="10515600" cy="4614863"/>
          </a:xfrm>
        </p:spPr>
        <p:txBody>
          <a:bodyPr>
            <a:normAutofit fontScale="92500" lnSpcReduction="10000"/>
          </a:bodyPr>
          <a:lstStyle/>
          <a:p>
            <a:pPr>
              <a:lnSpc>
                <a:spcPct val="100000"/>
              </a:lnSpc>
              <a:spcBef>
                <a:spcPts val="1400"/>
              </a:spcBef>
            </a:pPr>
            <a:r>
              <a:rPr lang="en-US" sz="2800" dirty="0">
                <a:solidFill>
                  <a:schemeClr val="accent3">
                    <a:lumMod val="25000"/>
                  </a:schemeClr>
                </a:solidFill>
                <a:latin typeface="Abadi" panose="020B0604020104020204" pitchFamily="34" charset="0"/>
              </a:rPr>
              <a:t>We loaded the data using </a:t>
            </a:r>
            <a:r>
              <a:rPr lang="en-US" sz="2800" dirty="0" err="1">
                <a:solidFill>
                  <a:schemeClr val="accent3">
                    <a:lumMod val="25000"/>
                  </a:schemeClr>
                </a:solidFill>
                <a:latin typeface="Abadi" panose="020B0604020104020204" pitchFamily="34" charset="0"/>
              </a:rPr>
              <a:t>numpy</a:t>
            </a:r>
            <a:r>
              <a:rPr lang="en-US" sz="28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800" dirty="0">
                <a:solidFill>
                  <a:schemeClr val="accent3">
                    <a:lumMod val="25000"/>
                  </a:schemeClr>
                </a:solidFill>
                <a:latin typeface="Abadi" panose="020B0604020104020204" pitchFamily="34" charset="0"/>
              </a:rPr>
              <a:t>We built different machine learning models and tune different hyperparameters using </a:t>
            </a:r>
            <a:r>
              <a:rPr lang="en-US" sz="2800" dirty="0" err="1">
                <a:solidFill>
                  <a:schemeClr val="accent3">
                    <a:lumMod val="25000"/>
                  </a:schemeClr>
                </a:solidFill>
                <a:latin typeface="Abadi" panose="020B0604020104020204" pitchFamily="34" charset="0"/>
              </a:rPr>
              <a:t>GridSearchCV</a:t>
            </a:r>
            <a:r>
              <a:rPr lang="en-US" sz="2800" dirty="0">
                <a:solidFill>
                  <a:schemeClr val="accent3">
                    <a:lumMod val="25000"/>
                  </a:schemeClr>
                </a:solidFill>
                <a:latin typeface="Abadi" panose="020B0604020104020204" pitchFamily="34" charset="0"/>
              </a:rPr>
              <a:t>.</a:t>
            </a:r>
          </a:p>
          <a:p>
            <a:pPr>
              <a:lnSpc>
                <a:spcPct val="100000"/>
              </a:lnSpc>
              <a:spcBef>
                <a:spcPts val="1400"/>
              </a:spcBef>
            </a:pPr>
            <a:r>
              <a:rPr lang="en-US" sz="28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8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800" dirty="0">
                <a:solidFill>
                  <a:schemeClr val="accent3">
                    <a:lumMod val="25000"/>
                  </a:schemeClr>
                </a:solidFill>
                <a:latin typeface="Abadi"/>
              </a:rPr>
              <a:t>The link to the notebook is </a:t>
            </a:r>
            <a:r>
              <a:rPr lang="en-US" sz="2800" dirty="0">
                <a:latin typeface="Abadi"/>
              </a:rPr>
              <a:t>https://github.com/Toby207/testrep/blob/main/SpaceX_Machine_Learning_Prediction_Part_5.jupyterlite.ipynb</a:t>
            </a:r>
            <a:endParaRPr lang="en-IN" dirty="0"/>
          </a:p>
        </p:txBody>
      </p:sp>
    </p:spTree>
    <p:extLst>
      <p:ext uri="{BB962C8B-B14F-4D97-AF65-F5344CB8AC3E}">
        <p14:creationId xmlns:p14="http://schemas.microsoft.com/office/powerpoint/2010/main" val="227076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9F5B6-9F99-BBDB-401A-B87FE46B5C0F}"/>
              </a:ext>
            </a:extLst>
          </p:cNvPr>
          <p:cNvSpPr>
            <a:spLocks noGrp="1"/>
          </p:cNvSpPr>
          <p:nvPr>
            <p:ph type="title"/>
          </p:nvPr>
        </p:nvSpPr>
        <p:spPr/>
        <p:txBody>
          <a:bodyPr/>
          <a:lstStyle/>
          <a:p>
            <a:r>
              <a:rPr lang="en-IN" dirty="0"/>
              <a:t>Results</a:t>
            </a:r>
          </a:p>
        </p:txBody>
      </p:sp>
      <p:sp>
        <p:nvSpPr>
          <p:cNvPr id="3" name="Content Placeholder 2">
            <a:extLst>
              <a:ext uri="{FF2B5EF4-FFF2-40B4-BE49-F238E27FC236}">
                <a16:creationId xmlns:a16="http://schemas.microsoft.com/office/drawing/2014/main" id="{9B8CDCDA-15A1-21DA-F911-18761EB5EE1F}"/>
              </a:ext>
            </a:extLst>
          </p:cNvPr>
          <p:cNvSpPr>
            <a:spLocks noGrp="1"/>
          </p:cNvSpPr>
          <p:nvPr>
            <p:ph sz="half" idx="1"/>
          </p:nvPr>
        </p:nvSpPr>
        <p:spPr>
          <a:xfrm>
            <a:off x="838200" y="1825624"/>
            <a:ext cx="8572500" cy="5159375"/>
          </a:xfr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0" indent="0">
              <a:buNone/>
            </a:pPr>
            <a:endParaRPr lang="en-IN" dirty="0"/>
          </a:p>
        </p:txBody>
      </p:sp>
    </p:spTree>
    <p:extLst>
      <p:ext uri="{BB962C8B-B14F-4D97-AF65-F5344CB8AC3E}">
        <p14:creationId xmlns:p14="http://schemas.microsoft.com/office/powerpoint/2010/main" val="4162237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512BF7-5EA3-6C67-B700-C22933B3F02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BEF51986-AD5A-6349-62BB-CF2FDD58D25E}"/>
              </a:ext>
            </a:extLst>
          </p:cNvPr>
          <p:cNvSpPr txBox="1"/>
          <p:nvPr/>
        </p:nvSpPr>
        <p:spPr>
          <a:xfrm>
            <a:off x="1270000" y="469900"/>
            <a:ext cx="5994400" cy="1938992"/>
          </a:xfrm>
          <a:prstGeom prst="rect">
            <a:avLst/>
          </a:prstGeom>
          <a:noFill/>
        </p:spPr>
        <p:txBody>
          <a:bodyPr wrap="square" rtlCol="0">
            <a:spAutoFit/>
          </a:bodyPr>
          <a:lstStyle/>
          <a:p>
            <a:r>
              <a:rPr lang="en-IN" sz="6000" b="1" dirty="0"/>
              <a:t>Insights drawn from EDA</a:t>
            </a:r>
          </a:p>
        </p:txBody>
      </p:sp>
    </p:spTree>
    <p:extLst>
      <p:ext uri="{BB962C8B-B14F-4D97-AF65-F5344CB8AC3E}">
        <p14:creationId xmlns:p14="http://schemas.microsoft.com/office/powerpoint/2010/main" val="441871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89976-396C-4F5D-C1C4-9ECEB3363A04}"/>
              </a:ext>
            </a:extLst>
          </p:cNvPr>
          <p:cNvSpPr>
            <a:spLocks noGrp="1"/>
          </p:cNvSpPr>
          <p:nvPr>
            <p:ph type="title"/>
          </p:nvPr>
        </p:nvSpPr>
        <p:spPr/>
        <p:txBody>
          <a:bodyPr/>
          <a:lstStyle/>
          <a:p>
            <a:r>
              <a:rPr lang="en-US" dirty="0">
                <a:solidFill>
                  <a:srgbClr val="0B49CB"/>
                </a:solidFill>
                <a:latin typeface="Abadi"/>
              </a:rPr>
              <a:t>Flight Number vs. Launch Site</a:t>
            </a:r>
            <a:br>
              <a:rPr lang="en-US" dirty="0">
                <a:solidFill>
                  <a:srgbClr val="0B49CB"/>
                </a:solidFill>
              </a:rPr>
            </a:br>
            <a:endParaRPr lang="en-IN" dirty="0"/>
          </a:p>
        </p:txBody>
      </p:sp>
      <p:sp>
        <p:nvSpPr>
          <p:cNvPr id="3" name="Content Placeholder 2">
            <a:extLst>
              <a:ext uri="{FF2B5EF4-FFF2-40B4-BE49-F238E27FC236}">
                <a16:creationId xmlns:a16="http://schemas.microsoft.com/office/drawing/2014/main" id="{5548AD0B-63AC-E273-D6D2-56965539C9CC}"/>
              </a:ext>
            </a:extLst>
          </p:cNvPr>
          <p:cNvSpPr>
            <a:spLocks noGrp="1"/>
          </p:cNvSpPr>
          <p:nvPr>
            <p:ph idx="1"/>
          </p:nvPr>
        </p:nvSpPr>
        <p:spPr/>
        <p:txBody>
          <a:bodyPr/>
          <a:lstStyle/>
          <a:p>
            <a:r>
              <a:rPr lang="en-US" sz="28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endParaRPr lang="en-IN" dirty="0"/>
          </a:p>
        </p:txBody>
      </p:sp>
      <p:pic>
        <p:nvPicPr>
          <p:cNvPr id="4" name="Picture 3">
            <a:extLst>
              <a:ext uri="{FF2B5EF4-FFF2-40B4-BE49-F238E27FC236}">
                <a16:creationId xmlns:a16="http://schemas.microsoft.com/office/drawing/2014/main" id="{1A58B1A5-05D2-4041-C48E-F6F24B288190}"/>
              </a:ext>
            </a:extLst>
          </p:cNvPr>
          <p:cNvPicPr>
            <a:picLocks noChangeAspect="1"/>
          </p:cNvPicPr>
          <p:nvPr/>
        </p:nvPicPr>
        <p:blipFill>
          <a:blip r:embed="rId2"/>
          <a:stretch>
            <a:fillRect/>
          </a:stretch>
        </p:blipFill>
        <p:spPr>
          <a:xfrm>
            <a:off x="1016000" y="2768600"/>
            <a:ext cx="10096500" cy="3516714"/>
          </a:xfrm>
          <a:prstGeom prst="rect">
            <a:avLst/>
          </a:prstGeom>
        </p:spPr>
      </p:pic>
    </p:spTree>
    <p:extLst>
      <p:ext uri="{BB962C8B-B14F-4D97-AF65-F5344CB8AC3E}">
        <p14:creationId xmlns:p14="http://schemas.microsoft.com/office/powerpoint/2010/main" val="18557655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F900-C43F-5CD2-7E11-09AE883F5337}"/>
              </a:ext>
            </a:extLst>
          </p:cNvPr>
          <p:cNvSpPr>
            <a:spLocks noGrp="1"/>
          </p:cNvSpPr>
          <p:nvPr>
            <p:ph type="title"/>
          </p:nvPr>
        </p:nvSpPr>
        <p:spPr/>
        <p:txBody>
          <a:bodyPr/>
          <a:lstStyle/>
          <a:p>
            <a:r>
              <a:rPr lang="en-US" sz="4000" kern="1200" dirty="0">
                <a:solidFill>
                  <a:srgbClr val="0B49CB"/>
                </a:solidFill>
                <a:latin typeface="Abadi" panose="020B0604020104020204" pitchFamily="34" charset="0"/>
                <a:ea typeface="+mj-ea"/>
                <a:cs typeface="+mj-cs"/>
              </a:rPr>
              <a:t>Payload vs. Launch Site</a:t>
            </a:r>
            <a:br>
              <a:rPr lang="en-US" sz="4000" kern="1200" dirty="0">
                <a:solidFill>
                  <a:srgbClr val="0B49CB"/>
                </a:solidFill>
                <a:latin typeface="Abadi" panose="020B0604020104020204" pitchFamily="34" charset="0"/>
                <a:ea typeface="+mj-ea"/>
                <a:cs typeface="+mj-cs"/>
              </a:rPr>
            </a:br>
            <a:endParaRPr lang="en-IN" dirty="0"/>
          </a:p>
        </p:txBody>
      </p:sp>
      <p:pic>
        <p:nvPicPr>
          <p:cNvPr id="4" name="Content Placeholder 3">
            <a:extLst>
              <a:ext uri="{FF2B5EF4-FFF2-40B4-BE49-F238E27FC236}">
                <a16:creationId xmlns:a16="http://schemas.microsoft.com/office/drawing/2014/main" id="{175DC925-896B-BFFC-8DD9-1EC01C6B8DD0}"/>
              </a:ext>
            </a:extLst>
          </p:cNvPr>
          <p:cNvPicPr>
            <a:picLocks noGrp="1" noChangeAspect="1"/>
          </p:cNvPicPr>
          <p:nvPr>
            <p:ph idx="1"/>
          </p:nvPr>
        </p:nvPicPr>
        <p:blipFill>
          <a:blip r:embed="rId2"/>
          <a:stretch>
            <a:fillRect/>
          </a:stretch>
        </p:blipFill>
        <p:spPr>
          <a:xfrm>
            <a:off x="960402" y="1924807"/>
            <a:ext cx="10271196" cy="2744860"/>
          </a:xfrm>
          <a:prstGeom prst="rect">
            <a:avLst/>
          </a:prstGeom>
        </p:spPr>
      </p:pic>
      <p:sp>
        <p:nvSpPr>
          <p:cNvPr id="8" name="TextBox 7">
            <a:extLst>
              <a:ext uri="{FF2B5EF4-FFF2-40B4-BE49-F238E27FC236}">
                <a16:creationId xmlns:a16="http://schemas.microsoft.com/office/drawing/2014/main" id="{01348D47-D5E6-386A-34B8-7811F2675096}"/>
              </a:ext>
            </a:extLst>
          </p:cNvPr>
          <p:cNvSpPr txBox="1"/>
          <p:nvPr/>
        </p:nvSpPr>
        <p:spPr>
          <a:xfrm>
            <a:off x="1651000" y="4813300"/>
            <a:ext cx="9580598" cy="1077218"/>
          </a:xfrm>
          <a:prstGeom prst="rect">
            <a:avLst/>
          </a:prstGeom>
          <a:noFill/>
        </p:spPr>
        <p:txBody>
          <a:bodyPr wrap="square" rtlCol="0">
            <a:spAutoFit/>
          </a:bodyPr>
          <a:lstStyle/>
          <a:p>
            <a:r>
              <a:rPr lang="en-IN" sz="3200" dirty="0"/>
              <a:t>The greater the payload mass for launch site CCAFS SLC 40 the higher the success rate for the rocket.</a:t>
            </a:r>
          </a:p>
        </p:txBody>
      </p:sp>
    </p:spTree>
    <p:extLst>
      <p:ext uri="{BB962C8B-B14F-4D97-AF65-F5344CB8AC3E}">
        <p14:creationId xmlns:p14="http://schemas.microsoft.com/office/powerpoint/2010/main" val="410023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C254D-7991-F5DA-3238-175E710ACF72}"/>
              </a:ext>
            </a:extLst>
          </p:cNvPr>
          <p:cNvSpPr>
            <a:spLocks noGrp="1"/>
          </p:cNvSpPr>
          <p:nvPr>
            <p:ph type="title"/>
          </p:nvPr>
        </p:nvSpPr>
        <p:spPr/>
        <p:txBody>
          <a:bodyPr>
            <a:normAutofit/>
          </a:bodyPr>
          <a:lstStyle/>
          <a:p>
            <a:r>
              <a:rPr lang="en-IN" sz="4400" b="1" dirty="0"/>
              <a:t>Outline</a:t>
            </a:r>
            <a:br>
              <a:rPr lang="en-IN" sz="4400" b="1" dirty="0"/>
            </a:br>
            <a:endParaRPr lang="en-IN" sz="4400" b="1" dirty="0"/>
          </a:p>
        </p:txBody>
      </p:sp>
      <p:sp>
        <p:nvSpPr>
          <p:cNvPr id="9" name="Content Placeholder 8">
            <a:extLst>
              <a:ext uri="{FF2B5EF4-FFF2-40B4-BE49-F238E27FC236}">
                <a16:creationId xmlns:a16="http://schemas.microsoft.com/office/drawing/2014/main" id="{BC2A0B0E-7BD1-05F3-5D1F-E09264649BF0}"/>
              </a:ext>
            </a:extLst>
          </p:cNvPr>
          <p:cNvSpPr>
            <a:spLocks noGrp="1"/>
          </p:cNvSpPr>
          <p:nvPr>
            <p:ph idx="1"/>
          </p:nvPr>
        </p:nvSpPr>
        <p:spPr>
          <a:xfrm>
            <a:off x="838200" y="1435100"/>
            <a:ext cx="10515600" cy="4606926"/>
          </a:xfrm>
        </p:spPr>
        <p:txBody>
          <a:bodyPr/>
          <a:lstStyle/>
          <a:p>
            <a:pPr>
              <a:lnSpc>
                <a:spcPct val="100000"/>
              </a:lnSpc>
              <a:spcBef>
                <a:spcPts val="1400"/>
              </a:spcBef>
            </a:pPr>
            <a:r>
              <a:rPr lang="en-US" sz="2800" dirty="0">
                <a:solidFill>
                  <a:schemeClr val="accent3">
                    <a:lumMod val="25000"/>
                  </a:schemeClr>
                </a:solidFill>
                <a:latin typeface="Abadi"/>
              </a:rPr>
              <a:t>Executive Summary</a:t>
            </a:r>
          </a:p>
          <a:p>
            <a:pPr>
              <a:lnSpc>
                <a:spcPct val="100000"/>
              </a:lnSpc>
              <a:spcBef>
                <a:spcPts val="1400"/>
              </a:spcBef>
            </a:pPr>
            <a:r>
              <a:rPr lang="en-US" sz="2800" dirty="0">
                <a:solidFill>
                  <a:schemeClr val="accent3">
                    <a:lumMod val="25000"/>
                  </a:schemeClr>
                </a:solidFill>
                <a:latin typeface="Abadi"/>
              </a:rPr>
              <a:t>Introduction</a:t>
            </a:r>
          </a:p>
          <a:p>
            <a:pPr>
              <a:lnSpc>
                <a:spcPct val="100000"/>
              </a:lnSpc>
              <a:spcBef>
                <a:spcPts val="1400"/>
              </a:spcBef>
            </a:pPr>
            <a:r>
              <a:rPr lang="en-US" sz="2800" dirty="0">
                <a:solidFill>
                  <a:schemeClr val="accent3">
                    <a:lumMod val="25000"/>
                  </a:schemeClr>
                </a:solidFill>
                <a:latin typeface="Abadi"/>
              </a:rPr>
              <a:t>Methodology</a:t>
            </a:r>
          </a:p>
          <a:p>
            <a:pPr>
              <a:lnSpc>
                <a:spcPct val="100000"/>
              </a:lnSpc>
              <a:spcBef>
                <a:spcPts val="1400"/>
              </a:spcBef>
            </a:pPr>
            <a:r>
              <a:rPr lang="en-US" sz="2800" dirty="0">
                <a:solidFill>
                  <a:schemeClr val="accent3">
                    <a:lumMod val="25000"/>
                  </a:schemeClr>
                </a:solidFill>
                <a:latin typeface="Abadi"/>
              </a:rPr>
              <a:t>Results</a:t>
            </a:r>
          </a:p>
          <a:p>
            <a:pPr>
              <a:lnSpc>
                <a:spcPct val="100000"/>
              </a:lnSpc>
              <a:spcBef>
                <a:spcPts val="1400"/>
              </a:spcBef>
            </a:pPr>
            <a:r>
              <a:rPr lang="en-US" sz="2800" dirty="0">
                <a:solidFill>
                  <a:schemeClr val="accent3">
                    <a:lumMod val="25000"/>
                  </a:schemeClr>
                </a:solidFill>
                <a:latin typeface="Abadi"/>
              </a:rPr>
              <a:t>Conclusion</a:t>
            </a:r>
          </a:p>
          <a:p>
            <a:pPr>
              <a:lnSpc>
                <a:spcPct val="100000"/>
              </a:lnSpc>
              <a:spcBef>
                <a:spcPts val="1400"/>
              </a:spcBef>
            </a:pPr>
            <a:r>
              <a:rPr lang="en-US" sz="2800" dirty="0">
                <a:solidFill>
                  <a:schemeClr val="accent3">
                    <a:lumMod val="25000"/>
                  </a:schemeClr>
                </a:solidFill>
                <a:latin typeface="Abadi"/>
              </a:rPr>
              <a:t>Appendix</a:t>
            </a:r>
          </a:p>
          <a:p>
            <a:endParaRPr lang="en-IN" dirty="0"/>
          </a:p>
        </p:txBody>
      </p:sp>
    </p:spTree>
    <p:extLst>
      <p:ext uri="{BB962C8B-B14F-4D97-AF65-F5344CB8AC3E}">
        <p14:creationId xmlns:p14="http://schemas.microsoft.com/office/powerpoint/2010/main" val="1591678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85E7E-7E2F-011D-5DA4-2906B950E39F}"/>
              </a:ext>
            </a:extLst>
          </p:cNvPr>
          <p:cNvSpPr>
            <a:spLocks noGrp="1"/>
          </p:cNvSpPr>
          <p:nvPr>
            <p:ph type="title"/>
          </p:nvPr>
        </p:nvSpPr>
        <p:spPr/>
        <p:txBody>
          <a:bodyPr/>
          <a:lstStyle/>
          <a:p>
            <a:r>
              <a:rPr lang="en-US" sz="4000" kern="1200" dirty="0">
                <a:solidFill>
                  <a:srgbClr val="0B49CB"/>
                </a:solidFill>
                <a:latin typeface="Abadi" panose="020B0604020104020204" pitchFamily="34" charset="0"/>
                <a:ea typeface="+mj-ea"/>
                <a:cs typeface="+mj-cs"/>
              </a:rPr>
              <a:t>Success Rate vs. Orbit Type</a:t>
            </a:r>
            <a:br>
              <a:rPr lang="en-US" sz="4000" kern="1200" dirty="0">
                <a:solidFill>
                  <a:srgbClr val="0B49CB"/>
                </a:solidFill>
                <a:latin typeface="Abadi" panose="020B0604020104020204" pitchFamily="34" charset="0"/>
                <a:ea typeface="+mj-ea"/>
                <a:cs typeface="+mj-cs"/>
              </a:rPr>
            </a:br>
            <a:endParaRPr lang="en-IN" dirty="0"/>
          </a:p>
        </p:txBody>
      </p:sp>
      <p:sp>
        <p:nvSpPr>
          <p:cNvPr id="3" name="Content Placeholder 2">
            <a:extLst>
              <a:ext uri="{FF2B5EF4-FFF2-40B4-BE49-F238E27FC236}">
                <a16:creationId xmlns:a16="http://schemas.microsoft.com/office/drawing/2014/main" id="{D374DE97-3DEB-7183-D3A5-FE8717BC4962}"/>
              </a:ext>
            </a:extLst>
          </p:cNvPr>
          <p:cNvSpPr>
            <a:spLocks noGrp="1"/>
          </p:cNvSpPr>
          <p:nvPr>
            <p:ph idx="1"/>
          </p:nvPr>
        </p:nvSpPr>
        <p:spPr>
          <a:xfrm>
            <a:off x="838200" y="1690687"/>
            <a:ext cx="10515600" cy="4802187"/>
          </a:xfrm>
        </p:spPr>
        <p:txBody>
          <a:bodyPr/>
          <a:lstStyle/>
          <a:p>
            <a:r>
              <a:rPr lang="en-US" sz="2800" dirty="0">
                <a:solidFill>
                  <a:schemeClr val="tx1"/>
                </a:solidFill>
                <a:latin typeface="Abadi" panose="020B0604020104020204" pitchFamily="34" charset="0"/>
              </a:rPr>
              <a:t>From the plot, we can see that ES-L1, GEO, HEO, SSO, VLEO had the most success rate</a:t>
            </a:r>
            <a:r>
              <a:rPr lang="en-US" dirty="0">
                <a:solidFill>
                  <a:schemeClr val="tx1"/>
                </a:solidFill>
                <a:latin typeface="Abadi" panose="020B0604020104020204" pitchFamily="34" charset="0"/>
              </a:rPr>
              <a:t>.</a:t>
            </a:r>
            <a:endParaRPr lang="en-US" sz="2800" dirty="0">
              <a:latin typeface="Abadi" panose="020B0604020104020204" pitchFamily="34" charset="0"/>
            </a:endParaRPr>
          </a:p>
          <a:p>
            <a:endParaRPr lang="en-IN" dirty="0"/>
          </a:p>
        </p:txBody>
      </p:sp>
      <p:pic>
        <p:nvPicPr>
          <p:cNvPr id="4" name="Picture 3">
            <a:extLst>
              <a:ext uri="{FF2B5EF4-FFF2-40B4-BE49-F238E27FC236}">
                <a16:creationId xmlns:a16="http://schemas.microsoft.com/office/drawing/2014/main" id="{58CE4140-F941-54E3-09B6-64443B8BBE1F}"/>
              </a:ext>
            </a:extLst>
          </p:cNvPr>
          <p:cNvPicPr>
            <a:picLocks noChangeAspect="1"/>
          </p:cNvPicPr>
          <p:nvPr/>
        </p:nvPicPr>
        <p:blipFill>
          <a:blip r:embed="rId3"/>
          <a:stretch>
            <a:fillRect/>
          </a:stretch>
        </p:blipFill>
        <p:spPr>
          <a:xfrm>
            <a:off x="1727200" y="2578101"/>
            <a:ext cx="7785100" cy="3594100"/>
          </a:xfrm>
          <a:prstGeom prst="rect">
            <a:avLst/>
          </a:prstGeom>
        </p:spPr>
      </p:pic>
    </p:spTree>
    <p:extLst>
      <p:ext uri="{BB962C8B-B14F-4D97-AF65-F5344CB8AC3E}">
        <p14:creationId xmlns:p14="http://schemas.microsoft.com/office/powerpoint/2010/main" val="3092695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1E757-2D9D-C25C-67FB-A9D44CA79A72}"/>
              </a:ext>
            </a:extLst>
          </p:cNvPr>
          <p:cNvSpPr>
            <a:spLocks noGrp="1"/>
          </p:cNvSpPr>
          <p:nvPr>
            <p:ph type="title"/>
          </p:nvPr>
        </p:nvSpPr>
        <p:spPr/>
        <p:txBody>
          <a:bodyPr/>
          <a:lstStyle/>
          <a:p>
            <a:r>
              <a:rPr lang="en-US" dirty="0">
                <a:solidFill>
                  <a:srgbClr val="0B49CB"/>
                </a:solidFill>
                <a:latin typeface="Abadi"/>
              </a:rPr>
              <a:t>Flight Number vs. Orbit Type</a:t>
            </a:r>
            <a:br>
              <a:rPr lang="en-US" dirty="0">
                <a:solidFill>
                  <a:srgbClr val="0B49CB"/>
                </a:solidFill>
              </a:rPr>
            </a:br>
            <a:endParaRPr lang="en-IN" dirty="0"/>
          </a:p>
        </p:txBody>
      </p:sp>
      <p:sp>
        <p:nvSpPr>
          <p:cNvPr id="3" name="Content Placeholder 2">
            <a:extLst>
              <a:ext uri="{FF2B5EF4-FFF2-40B4-BE49-F238E27FC236}">
                <a16:creationId xmlns:a16="http://schemas.microsoft.com/office/drawing/2014/main" id="{D0E42AF5-AF4C-5F63-A1C3-2043E3C39AFF}"/>
              </a:ext>
            </a:extLst>
          </p:cNvPr>
          <p:cNvSpPr>
            <a:spLocks noGrp="1"/>
          </p:cNvSpPr>
          <p:nvPr>
            <p:ph idx="1"/>
          </p:nvPr>
        </p:nvSpPr>
        <p:spPr>
          <a:xfrm>
            <a:off x="838200" y="1524000"/>
            <a:ext cx="10858500" cy="4518026"/>
          </a:xfrm>
        </p:spPr>
        <p:txBody>
          <a:bodyPr/>
          <a:lstStyle/>
          <a:p>
            <a:r>
              <a:rPr lang="en-US" sz="28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endParaRPr lang="en-IN" dirty="0"/>
          </a:p>
        </p:txBody>
      </p:sp>
      <p:pic>
        <p:nvPicPr>
          <p:cNvPr id="4" name="Picture 3">
            <a:extLst>
              <a:ext uri="{FF2B5EF4-FFF2-40B4-BE49-F238E27FC236}">
                <a16:creationId xmlns:a16="http://schemas.microsoft.com/office/drawing/2014/main" id="{0151F0DC-7ABB-9C21-D563-7F874AA0EFBC}"/>
              </a:ext>
            </a:extLst>
          </p:cNvPr>
          <p:cNvPicPr>
            <a:picLocks noChangeAspect="1"/>
          </p:cNvPicPr>
          <p:nvPr/>
        </p:nvPicPr>
        <p:blipFill>
          <a:blip r:embed="rId2"/>
          <a:stretch>
            <a:fillRect/>
          </a:stretch>
        </p:blipFill>
        <p:spPr>
          <a:xfrm>
            <a:off x="1473200" y="3429000"/>
            <a:ext cx="9766300" cy="2613026"/>
          </a:xfrm>
          <a:prstGeom prst="rect">
            <a:avLst/>
          </a:prstGeom>
        </p:spPr>
      </p:pic>
    </p:spTree>
    <p:extLst>
      <p:ext uri="{BB962C8B-B14F-4D97-AF65-F5344CB8AC3E}">
        <p14:creationId xmlns:p14="http://schemas.microsoft.com/office/powerpoint/2010/main" val="7051362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059D4-276A-EC79-DF70-3217EE14C115}"/>
              </a:ext>
            </a:extLst>
          </p:cNvPr>
          <p:cNvSpPr>
            <a:spLocks noGrp="1"/>
          </p:cNvSpPr>
          <p:nvPr>
            <p:ph type="title"/>
          </p:nvPr>
        </p:nvSpPr>
        <p:spPr/>
        <p:txBody>
          <a:bodyPr/>
          <a:lstStyle/>
          <a:p>
            <a:r>
              <a:rPr lang="en-US" dirty="0">
                <a:solidFill>
                  <a:srgbClr val="0B49CB"/>
                </a:solidFill>
                <a:latin typeface="Abadi"/>
              </a:rPr>
              <a:t>Payload vs. Orbit Type</a:t>
            </a:r>
            <a:br>
              <a:rPr lang="en-US" dirty="0">
                <a:solidFill>
                  <a:srgbClr val="0B49CB"/>
                </a:solidFill>
              </a:rPr>
            </a:br>
            <a:endParaRPr lang="en-IN" dirty="0"/>
          </a:p>
        </p:txBody>
      </p:sp>
      <p:sp>
        <p:nvSpPr>
          <p:cNvPr id="3" name="Content Placeholder 2">
            <a:extLst>
              <a:ext uri="{FF2B5EF4-FFF2-40B4-BE49-F238E27FC236}">
                <a16:creationId xmlns:a16="http://schemas.microsoft.com/office/drawing/2014/main" id="{739C98E4-AD5F-EBDC-D844-C8DC860877BE}"/>
              </a:ext>
            </a:extLst>
          </p:cNvPr>
          <p:cNvSpPr>
            <a:spLocks noGrp="1"/>
          </p:cNvSpPr>
          <p:nvPr>
            <p:ph idx="1"/>
          </p:nvPr>
        </p:nvSpPr>
        <p:spPr/>
        <p:txBody>
          <a:bodyPr/>
          <a:lstStyle/>
          <a:p>
            <a:r>
              <a:rPr lang="en-US" sz="2800" dirty="0">
                <a:solidFill>
                  <a:schemeClr val="accent3">
                    <a:lumMod val="25000"/>
                  </a:schemeClr>
                </a:solidFill>
                <a:latin typeface="Abadi" panose="020B0604020104020204" pitchFamily="34" charset="0"/>
              </a:rPr>
              <a:t>We can observe that with heavy payloads, the successful landing are more for PO, LEO and ISS orbits.</a:t>
            </a:r>
          </a:p>
          <a:p>
            <a:endParaRPr lang="en-IN" dirty="0"/>
          </a:p>
        </p:txBody>
      </p:sp>
      <p:pic>
        <p:nvPicPr>
          <p:cNvPr id="4" name="Picture 3">
            <a:extLst>
              <a:ext uri="{FF2B5EF4-FFF2-40B4-BE49-F238E27FC236}">
                <a16:creationId xmlns:a16="http://schemas.microsoft.com/office/drawing/2014/main" id="{6852CD5F-3AB0-46E5-0306-24D6B56D25E3}"/>
              </a:ext>
            </a:extLst>
          </p:cNvPr>
          <p:cNvPicPr>
            <a:picLocks noChangeAspect="1"/>
          </p:cNvPicPr>
          <p:nvPr/>
        </p:nvPicPr>
        <p:blipFill>
          <a:blip r:embed="rId2"/>
          <a:stretch>
            <a:fillRect/>
          </a:stretch>
        </p:blipFill>
        <p:spPr>
          <a:xfrm>
            <a:off x="711200" y="2832100"/>
            <a:ext cx="10883900" cy="3209925"/>
          </a:xfrm>
          <a:prstGeom prst="rect">
            <a:avLst/>
          </a:prstGeom>
        </p:spPr>
      </p:pic>
    </p:spTree>
    <p:extLst>
      <p:ext uri="{BB962C8B-B14F-4D97-AF65-F5344CB8AC3E}">
        <p14:creationId xmlns:p14="http://schemas.microsoft.com/office/powerpoint/2010/main" val="36662294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E58F5-3C23-5262-CEFE-3084EA9E1292}"/>
              </a:ext>
            </a:extLst>
          </p:cNvPr>
          <p:cNvSpPr>
            <a:spLocks noGrp="1"/>
          </p:cNvSpPr>
          <p:nvPr>
            <p:ph type="title"/>
          </p:nvPr>
        </p:nvSpPr>
        <p:spPr/>
        <p:txBody>
          <a:bodyPr/>
          <a:lstStyle/>
          <a:p>
            <a:r>
              <a:rPr lang="en-US" sz="4000" kern="1200" dirty="0">
                <a:solidFill>
                  <a:srgbClr val="0B49CB"/>
                </a:solidFill>
                <a:latin typeface="Abadi" panose="020B0604020104020204" pitchFamily="34" charset="0"/>
                <a:ea typeface="+mj-ea"/>
                <a:cs typeface="+mj-cs"/>
              </a:rPr>
              <a:t>Launch Success Yearly Trend</a:t>
            </a:r>
            <a:br>
              <a:rPr lang="en-US" sz="4000" kern="1200" dirty="0">
                <a:solidFill>
                  <a:srgbClr val="0B49CB"/>
                </a:solidFill>
                <a:latin typeface="Abadi" panose="020B0604020104020204" pitchFamily="34" charset="0"/>
                <a:ea typeface="+mj-ea"/>
                <a:cs typeface="+mj-cs"/>
              </a:rPr>
            </a:br>
            <a:endParaRPr lang="en-IN" dirty="0"/>
          </a:p>
        </p:txBody>
      </p:sp>
      <p:sp>
        <p:nvSpPr>
          <p:cNvPr id="3" name="Content Placeholder 2">
            <a:extLst>
              <a:ext uri="{FF2B5EF4-FFF2-40B4-BE49-F238E27FC236}">
                <a16:creationId xmlns:a16="http://schemas.microsoft.com/office/drawing/2014/main" id="{69C746A3-6790-7F2B-84AB-3E609673AA80}"/>
              </a:ext>
            </a:extLst>
          </p:cNvPr>
          <p:cNvSpPr>
            <a:spLocks noGrp="1"/>
          </p:cNvSpPr>
          <p:nvPr>
            <p:ph idx="1"/>
          </p:nvPr>
        </p:nvSpPr>
        <p:spPr/>
        <p:txBody>
          <a:bodyPr/>
          <a:lstStyle/>
          <a:p>
            <a:r>
              <a:rPr lang="en-US" sz="2800" dirty="0">
                <a:solidFill>
                  <a:schemeClr val="tx1"/>
                </a:solidFill>
                <a:latin typeface="Abadi" panose="020B0604020104020204" pitchFamily="34" charset="0"/>
              </a:rPr>
              <a:t>From the plot, we can observe that success rate since 2013 kept on increasing till 2020.</a:t>
            </a:r>
          </a:p>
          <a:p>
            <a:endParaRPr lang="en-IN" dirty="0"/>
          </a:p>
        </p:txBody>
      </p:sp>
      <p:pic>
        <p:nvPicPr>
          <p:cNvPr id="4" name="Picture 3">
            <a:extLst>
              <a:ext uri="{FF2B5EF4-FFF2-40B4-BE49-F238E27FC236}">
                <a16:creationId xmlns:a16="http://schemas.microsoft.com/office/drawing/2014/main" id="{B1D74692-8268-B57F-23E1-CC406CBC80CE}"/>
              </a:ext>
            </a:extLst>
          </p:cNvPr>
          <p:cNvPicPr>
            <a:picLocks noChangeAspect="1"/>
          </p:cNvPicPr>
          <p:nvPr/>
        </p:nvPicPr>
        <p:blipFill>
          <a:blip r:embed="rId2"/>
          <a:stretch>
            <a:fillRect/>
          </a:stretch>
        </p:blipFill>
        <p:spPr>
          <a:xfrm>
            <a:off x="1574800" y="2694276"/>
            <a:ext cx="8597899" cy="3603048"/>
          </a:xfrm>
          <a:prstGeom prst="rect">
            <a:avLst/>
          </a:prstGeom>
        </p:spPr>
      </p:pic>
    </p:spTree>
    <p:extLst>
      <p:ext uri="{BB962C8B-B14F-4D97-AF65-F5344CB8AC3E}">
        <p14:creationId xmlns:p14="http://schemas.microsoft.com/office/powerpoint/2010/main" val="19000254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8FE4F-408C-2E28-D183-2CAB20AA8131}"/>
              </a:ext>
            </a:extLst>
          </p:cNvPr>
          <p:cNvSpPr>
            <a:spLocks noGrp="1"/>
          </p:cNvSpPr>
          <p:nvPr>
            <p:ph type="title"/>
          </p:nvPr>
        </p:nvSpPr>
        <p:spPr/>
        <p:txBody>
          <a:bodyPr/>
          <a:lstStyle/>
          <a:p>
            <a:r>
              <a:rPr kumimoji="0" lang="en-US" sz="4000" b="0" i="0" u="none" strike="noStrike" kern="1200" cap="none" spc="0" normalizeH="0" baseline="0" noProof="0" dirty="0">
                <a:ln>
                  <a:noFill/>
                </a:ln>
                <a:solidFill>
                  <a:srgbClr val="0B49CB"/>
                </a:solidFill>
                <a:effectLst/>
                <a:uLnTx/>
                <a:uFillTx/>
                <a:latin typeface="Abadi"/>
                <a:ea typeface="+mn-ea"/>
                <a:cs typeface="+mn-cs"/>
              </a:rPr>
              <a:t>All Launch Site Names</a:t>
            </a:r>
            <a:br>
              <a:rPr kumimoji="0" lang="en-US" sz="4000" b="0" i="0" u="none" strike="noStrike" kern="1200" cap="none" spc="0" normalizeH="0" baseline="0" noProof="0" dirty="0">
                <a:ln>
                  <a:noFill/>
                </a:ln>
                <a:solidFill>
                  <a:srgbClr val="0B49CB"/>
                </a:solidFill>
                <a:effectLst/>
                <a:uLnTx/>
                <a:uFillTx/>
                <a:latin typeface="Abadi"/>
                <a:ea typeface="+mn-ea"/>
                <a:cs typeface="+mn-cs"/>
              </a:rPr>
            </a:br>
            <a:endParaRPr lang="en-IN" dirty="0"/>
          </a:p>
        </p:txBody>
      </p:sp>
      <p:sp>
        <p:nvSpPr>
          <p:cNvPr id="3" name="Content Placeholder 2">
            <a:extLst>
              <a:ext uri="{FF2B5EF4-FFF2-40B4-BE49-F238E27FC236}">
                <a16:creationId xmlns:a16="http://schemas.microsoft.com/office/drawing/2014/main" id="{491C7075-D180-D57A-1A64-310C6BA966E0}"/>
              </a:ext>
            </a:extLst>
          </p:cNvPr>
          <p:cNvSpPr>
            <a:spLocks noGrp="1"/>
          </p:cNvSpPr>
          <p:nvPr>
            <p:ph idx="1"/>
          </p:nvPr>
        </p:nvSpPr>
        <p:spPr/>
        <p:txBody>
          <a:bodyPr/>
          <a:lstStyle/>
          <a:p>
            <a:r>
              <a:rPr lang="en-US" sz="2800" dirty="0">
                <a:solidFill>
                  <a:schemeClr val="tx1"/>
                </a:solidFill>
                <a:latin typeface="Abadi" panose="020B0604020104020204" pitchFamily="34" charset="0"/>
              </a:rPr>
              <a:t>We used the key word </a:t>
            </a:r>
            <a:r>
              <a:rPr lang="en-US" sz="2800" b="1" dirty="0">
                <a:solidFill>
                  <a:schemeClr val="tx1"/>
                </a:solidFill>
                <a:latin typeface="Abadi" panose="020B0604020104020204" pitchFamily="34" charset="0"/>
              </a:rPr>
              <a:t>DISTINCT</a:t>
            </a:r>
            <a:r>
              <a:rPr lang="en-US" sz="2800" dirty="0">
                <a:solidFill>
                  <a:schemeClr val="tx1"/>
                </a:solidFill>
                <a:latin typeface="Abadi" panose="020B0604020104020204" pitchFamily="34" charset="0"/>
              </a:rPr>
              <a:t> to show only unique launch sites from the SpaceX data.</a:t>
            </a:r>
          </a:p>
          <a:p>
            <a:endParaRPr lang="en-IN" dirty="0"/>
          </a:p>
        </p:txBody>
      </p:sp>
      <p:pic>
        <p:nvPicPr>
          <p:cNvPr id="4" name="Picture 3">
            <a:extLst>
              <a:ext uri="{FF2B5EF4-FFF2-40B4-BE49-F238E27FC236}">
                <a16:creationId xmlns:a16="http://schemas.microsoft.com/office/drawing/2014/main" id="{DC10C63F-0221-1489-530D-4415868D2A65}"/>
              </a:ext>
            </a:extLst>
          </p:cNvPr>
          <p:cNvPicPr>
            <a:picLocks noChangeAspect="1"/>
          </p:cNvPicPr>
          <p:nvPr/>
        </p:nvPicPr>
        <p:blipFill rotWithShape="1">
          <a:blip r:embed="rId2"/>
          <a:srcRect l="12276"/>
          <a:stretch/>
        </p:blipFill>
        <p:spPr>
          <a:xfrm>
            <a:off x="2159000" y="2613507"/>
            <a:ext cx="7442199" cy="3535986"/>
          </a:xfrm>
          <a:prstGeom prst="rect">
            <a:avLst/>
          </a:prstGeom>
        </p:spPr>
      </p:pic>
    </p:spTree>
    <p:extLst>
      <p:ext uri="{BB962C8B-B14F-4D97-AF65-F5344CB8AC3E}">
        <p14:creationId xmlns:p14="http://schemas.microsoft.com/office/powerpoint/2010/main" val="25497276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BD316-7DE0-B1EA-E698-082F822E8A0F}"/>
              </a:ext>
            </a:extLst>
          </p:cNvPr>
          <p:cNvSpPr>
            <a:spLocks noGrp="1"/>
          </p:cNvSpPr>
          <p:nvPr>
            <p:ph type="title"/>
          </p:nvPr>
        </p:nvSpPr>
        <p:spPr/>
        <p:txBody>
          <a:bodyPr/>
          <a:lstStyle/>
          <a:p>
            <a:r>
              <a:rPr lang="en-US" dirty="0">
                <a:solidFill>
                  <a:srgbClr val="0B49CB"/>
                </a:solidFill>
                <a:latin typeface="Abadi"/>
              </a:rPr>
              <a:t>Launch Site Names Begin with 'CCA'</a:t>
            </a:r>
            <a:br>
              <a:rPr lang="en-US" dirty="0">
                <a:solidFill>
                  <a:srgbClr val="0B49CB"/>
                </a:solidFill>
                <a:latin typeface="Abadi"/>
              </a:rPr>
            </a:br>
            <a:endParaRPr lang="en-IN" dirty="0"/>
          </a:p>
        </p:txBody>
      </p:sp>
      <p:pic>
        <p:nvPicPr>
          <p:cNvPr id="4" name="Content Placeholder 3">
            <a:extLst>
              <a:ext uri="{FF2B5EF4-FFF2-40B4-BE49-F238E27FC236}">
                <a16:creationId xmlns:a16="http://schemas.microsoft.com/office/drawing/2014/main" id="{2391AACE-3C2C-A636-2BC1-EB82543B2E9F}"/>
              </a:ext>
            </a:extLst>
          </p:cNvPr>
          <p:cNvPicPr>
            <a:picLocks noGrp="1" noChangeAspect="1"/>
          </p:cNvPicPr>
          <p:nvPr>
            <p:ph idx="1"/>
          </p:nvPr>
        </p:nvPicPr>
        <p:blipFill rotWithShape="1">
          <a:blip r:embed="rId2"/>
          <a:srcRect l="4629"/>
          <a:stretch/>
        </p:blipFill>
        <p:spPr>
          <a:xfrm>
            <a:off x="838201" y="1587500"/>
            <a:ext cx="10986804" cy="3517900"/>
          </a:xfrm>
          <a:prstGeom prst="rect">
            <a:avLst/>
          </a:prstGeom>
        </p:spPr>
      </p:pic>
      <p:sp>
        <p:nvSpPr>
          <p:cNvPr id="5" name="TextBox 4">
            <a:extLst>
              <a:ext uri="{FF2B5EF4-FFF2-40B4-BE49-F238E27FC236}">
                <a16:creationId xmlns:a16="http://schemas.microsoft.com/office/drawing/2014/main" id="{2B535736-7F20-1293-B4B0-3A7BD09065AD}"/>
              </a:ext>
            </a:extLst>
          </p:cNvPr>
          <p:cNvSpPr txBox="1"/>
          <p:nvPr/>
        </p:nvSpPr>
        <p:spPr>
          <a:xfrm>
            <a:off x="723900" y="5448300"/>
            <a:ext cx="11468100" cy="461665"/>
          </a:xfrm>
          <a:prstGeom prst="rect">
            <a:avLst/>
          </a:prstGeom>
          <a:noFill/>
        </p:spPr>
        <p:txBody>
          <a:bodyPr wrap="square" rtlCol="0">
            <a:spAutoFit/>
          </a:bodyPr>
          <a:lstStyle/>
          <a:p>
            <a:pPr marL="285750" indent="-285750">
              <a:lnSpc>
                <a:spcPct val="100000"/>
              </a:lnSpc>
              <a:spcBef>
                <a:spcPts val="1400"/>
              </a:spcBef>
              <a:buFont typeface="Arial" panose="020B0604020202020204" pitchFamily="34" charset="0"/>
              <a:buChar char="•"/>
            </a:pPr>
            <a:r>
              <a:rPr lang="en-US" sz="2400" dirty="0">
                <a:solidFill>
                  <a:schemeClr val="accent3">
                    <a:lumMod val="25000"/>
                  </a:schemeClr>
                </a:solidFill>
                <a:latin typeface="Abadi" panose="020B0604020104020204" pitchFamily="34" charset="0"/>
              </a:rPr>
              <a:t>We used the query above to display 5 records where launch sites begin with `CCA</a:t>
            </a:r>
            <a:r>
              <a:rPr lang="en-US" sz="1800" dirty="0">
                <a:solidFill>
                  <a:schemeClr val="accent3">
                    <a:lumMod val="25000"/>
                  </a:schemeClr>
                </a:solidFill>
                <a:latin typeface="Abadi" panose="020B0604020104020204" pitchFamily="34" charset="0"/>
              </a:rPr>
              <a:t>`</a:t>
            </a:r>
          </a:p>
        </p:txBody>
      </p:sp>
    </p:spTree>
    <p:extLst>
      <p:ext uri="{BB962C8B-B14F-4D97-AF65-F5344CB8AC3E}">
        <p14:creationId xmlns:p14="http://schemas.microsoft.com/office/powerpoint/2010/main" val="3719983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BA8BE-3E78-88B0-49CB-3233AB9D5392}"/>
              </a:ext>
            </a:extLst>
          </p:cNvPr>
          <p:cNvSpPr>
            <a:spLocks noGrp="1"/>
          </p:cNvSpPr>
          <p:nvPr>
            <p:ph type="title"/>
          </p:nvPr>
        </p:nvSpPr>
        <p:spPr/>
        <p:txBody>
          <a:bodyPr/>
          <a:lstStyle/>
          <a:p>
            <a:r>
              <a:rPr lang="en-US" dirty="0">
                <a:solidFill>
                  <a:srgbClr val="0B49CB"/>
                </a:solidFill>
                <a:latin typeface="Abadi"/>
              </a:rPr>
              <a:t>Total Payload Mass</a:t>
            </a:r>
            <a:br>
              <a:rPr lang="en-US" dirty="0">
                <a:solidFill>
                  <a:srgbClr val="0B49CB"/>
                </a:solidFill>
                <a:latin typeface="Abadi"/>
              </a:rPr>
            </a:br>
            <a:endParaRPr lang="en-IN" dirty="0"/>
          </a:p>
        </p:txBody>
      </p:sp>
      <p:sp>
        <p:nvSpPr>
          <p:cNvPr id="3" name="Content Placeholder 2">
            <a:extLst>
              <a:ext uri="{FF2B5EF4-FFF2-40B4-BE49-F238E27FC236}">
                <a16:creationId xmlns:a16="http://schemas.microsoft.com/office/drawing/2014/main" id="{02111BDD-D023-1304-21D5-C61BB609C28E}"/>
              </a:ext>
            </a:extLst>
          </p:cNvPr>
          <p:cNvSpPr>
            <a:spLocks noGrp="1"/>
          </p:cNvSpPr>
          <p:nvPr>
            <p:ph idx="1"/>
          </p:nvPr>
        </p:nvSpPr>
        <p:spPr/>
        <p:txBody>
          <a:bodyPr/>
          <a:lstStyle/>
          <a:p>
            <a:r>
              <a:rPr lang="en-US" sz="2800" dirty="0">
                <a:solidFill>
                  <a:schemeClr val="accent3">
                    <a:lumMod val="25000"/>
                  </a:schemeClr>
                </a:solidFill>
                <a:latin typeface="Abadi" panose="020B0604020104020204" pitchFamily="34" charset="0"/>
              </a:rPr>
              <a:t>We calculated the total payload carried by boosters from NASA as 45596 using the query below</a:t>
            </a:r>
          </a:p>
          <a:p>
            <a:endParaRPr lang="en-IN" dirty="0"/>
          </a:p>
        </p:txBody>
      </p:sp>
      <p:pic>
        <p:nvPicPr>
          <p:cNvPr id="4" name="Picture 3">
            <a:extLst>
              <a:ext uri="{FF2B5EF4-FFF2-40B4-BE49-F238E27FC236}">
                <a16:creationId xmlns:a16="http://schemas.microsoft.com/office/drawing/2014/main" id="{4497DEA8-95A2-ABC1-155A-B3222B77F41C}"/>
              </a:ext>
            </a:extLst>
          </p:cNvPr>
          <p:cNvPicPr>
            <a:picLocks noChangeAspect="1"/>
          </p:cNvPicPr>
          <p:nvPr/>
        </p:nvPicPr>
        <p:blipFill rotWithShape="1">
          <a:blip r:embed="rId2"/>
          <a:srcRect l="10941"/>
          <a:stretch/>
        </p:blipFill>
        <p:spPr>
          <a:xfrm>
            <a:off x="1612900" y="2848736"/>
            <a:ext cx="9207500" cy="2938527"/>
          </a:xfrm>
          <a:prstGeom prst="rect">
            <a:avLst/>
          </a:prstGeom>
        </p:spPr>
      </p:pic>
    </p:spTree>
    <p:extLst>
      <p:ext uri="{BB962C8B-B14F-4D97-AF65-F5344CB8AC3E}">
        <p14:creationId xmlns:p14="http://schemas.microsoft.com/office/powerpoint/2010/main" val="28548946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B1417-BE79-AF53-1618-957EB9A68661}"/>
              </a:ext>
            </a:extLst>
          </p:cNvPr>
          <p:cNvSpPr>
            <a:spLocks noGrp="1"/>
          </p:cNvSpPr>
          <p:nvPr>
            <p:ph type="title"/>
          </p:nvPr>
        </p:nvSpPr>
        <p:spPr/>
        <p:txBody>
          <a:bodyPr/>
          <a:lstStyle/>
          <a:p>
            <a:r>
              <a:rPr lang="en-US" sz="4000" kern="1200" dirty="0">
                <a:solidFill>
                  <a:srgbClr val="0B49CB"/>
                </a:solidFill>
                <a:latin typeface="Abadi" panose="020B0604020104020204" pitchFamily="34" charset="0"/>
                <a:ea typeface="+mj-ea"/>
                <a:cs typeface="+mj-cs"/>
              </a:rPr>
              <a:t>Average Payload Mass by F9 v1.1</a:t>
            </a:r>
            <a:br>
              <a:rPr lang="en-US" sz="4000" kern="1200" dirty="0">
                <a:solidFill>
                  <a:srgbClr val="0B49CB"/>
                </a:solidFill>
                <a:latin typeface="Abadi" panose="020B0604020104020204" pitchFamily="34" charset="0"/>
                <a:ea typeface="+mj-ea"/>
                <a:cs typeface="+mj-cs"/>
              </a:rPr>
            </a:br>
            <a:endParaRPr lang="en-IN" dirty="0"/>
          </a:p>
        </p:txBody>
      </p:sp>
      <p:sp>
        <p:nvSpPr>
          <p:cNvPr id="3" name="Content Placeholder 2">
            <a:extLst>
              <a:ext uri="{FF2B5EF4-FFF2-40B4-BE49-F238E27FC236}">
                <a16:creationId xmlns:a16="http://schemas.microsoft.com/office/drawing/2014/main" id="{374A23A3-A5ED-1BCC-67C8-129C4F57205A}"/>
              </a:ext>
            </a:extLst>
          </p:cNvPr>
          <p:cNvSpPr>
            <a:spLocks noGrp="1"/>
          </p:cNvSpPr>
          <p:nvPr>
            <p:ph idx="1"/>
          </p:nvPr>
        </p:nvSpPr>
        <p:spPr/>
        <p:txBody>
          <a:bodyPr/>
          <a:lstStyle/>
          <a:p>
            <a:r>
              <a:rPr lang="en-US" sz="2800" dirty="0">
                <a:solidFill>
                  <a:schemeClr val="tx1"/>
                </a:solidFill>
                <a:latin typeface="Abadi" panose="020B0604020104020204" pitchFamily="34" charset="0"/>
              </a:rPr>
              <a:t>We calculated the average payload mass carried by booster version F9 v1.1 as 2928.4</a:t>
            </a:r>
          </a:p>
          <a:p>
            <a:endParaRPr lang="en-IN" dirty="0"/>
          </a:p>
        </p:txBody>
      </p:sp>
      <p:pic>
        <p:nvPicPr>
          <p:cNvPr id="4" name="Picture 3">
            <a:extLst>
              <a:ext uri="{FF2B5EF4-FFF2-40B4-BE49-F238E27FC236}">
                <a16:creationId xmlns:a16="http://schemas.microsoft.com/office/drawing/2014/main" id="{FD30FE02-B6A6-8A37-AB3C-C70590985DA1}"/>
              </a:ext>
            </a:extLst>
          </p:cNvPr>
          <p:cNvPicPr>
            <a:picLocks noChangeAspect="1"/>
          </p:cNvPicPr>
          <p:nvPr/>
        </p:nvPicPr>
        <p:blipFill rotWithShape="1">
          <a:blip r:embed="rId2"/>
          <a:srcRect l="11587"/>
          <a:stretch/>
        </p:blipFill>
        <p:spPr>
          <a:xfrm>
            <a:off x="1358900" y="3107838"/>
            <a:ext cx="8648699" cy="2934187"/>
          </a:xfrm>
          <a:prstGeom prst="rect">
            <a:avLst/>
          </a:prstGeom>
        </p:spPr>
      </p:pic>
    </p:spTree>
    <p:extLst>
      <p:ext uri="{BB962C8B-B14F-4D97-AF65-F5344CB8AC3E}">
        <p14:creationId xmlns:p14="http://schemas.microsoft.com/office/powerpoint/2010/main" val="17344758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8103C-1F7F-14B9-23B8-A56775CCAA01}"/>
              </a:ext>
            </a:extLst>
          </p:cNvPr>
          <p:cNvSpPr>
            <a:spLocks noGrp="1"/>
          </p:cNvSpPr>
          <p:nvPr>
            <p:ph type="title"/>
          </p:nvPr>
        </p:nvSpPr>
        <p:spPr/>
        <p:txBody>
          <a:bodyPr/>
          <a:lstStyle/>
          <a:p>
            <a:r>
              <a:rPr lang="en-US" sz="4000" kern="1200" dirty="0">
                <a:solidFill>
                  <a:srgbClr val="0B49CB"/>
                </a:solidFill>
                <a:latin typeface="Abadi" panose="020B0604020104020204" pitchFamily="34" charset="0"/>
                <a:ea typeface="+mj-ea"/>
                <a:cs typeface="+mj-cs"/>
              </a:rPr>
              <a:t>First Successful Ground Landing Date</a:t>
            </a:r>
            <a:br>
              <a:rPr lang="en-US" sz="4000" kern="1200" dirty="0">
                <a:solidFill>
                  <a:srgbClr val="0B49CB"/>
                </a:solidFill>
                <a:latin typeface="Abadi" panose="020B0604020104020204" pitchFamily="34" charset="0"/>
                <a:ea typeface="+mj-ea"/>
                <a:cs typeface="+mj-cs"/>
              </a:rPr>
            </a:br>
            <a:endParaRPr lang="en-IN" dirty="0"/>
          </a:p>
        </p:txBody>
      </p:sp>
      <p:pic>
        <p:nvPicPr>
          <p:cNvPr id="4" name="Content Placeholder 3">
            <a:extLst>
              <a:ext uri="{FF2B5EF4-FFF2-40B4-BE49-F238E27FC236}">
                <a16:creationId xmlns:a16="http://schemas.microsoft.com/office/drawing/2014/main" id="{598D1180-4CCB-6400-35F6-F9F007BDF383}"/>
              </a:ext>
            </a:extLst>
          </p:cNvPr>
          <p:cNvPicPr>
            <a:picLocks noGrp="1" noChangeAspect="1"/>
          </p:cNvPicPr>
          <p:nvPr>
            <p:ph idx="1"/>
          </p:nvPr>
        </p:nvPicPr>
        <p:blipFill rotWithShape="1">
          <a:blip r:embed="rId2"/>
          <a:srcRect l="11182"/>
          <a:stretch/>
        </p:blipFill>
        <p:spPr>
          <a:xfrm>
            <a:off x="1549401" y="3127616"/>
            <a:ext cx="8610600" cy="2493480"/>
          </a:xfrm>
          <a:prstGeom prst="rect">
            <a:avLst/>
          </a:prstGeom>
        </p:spPr>
      </p:pic>
      <p:sp>
        <p:nvSpPr>
          <p:cNvPr id="5" name="TextBox 4">
            <a:extLst>
              <a:ext uri="{FF2B5EF4-FFF2-40B4-BE49-F238E27FC236}">
                <a16:creationId xmlns:a16="http://schemas.microsoft.com/office/drawing/2014/main" id="{0E1DEEE3-D753-7522-2A19-1B89E8698471}"/>
              </a:ext>
            </a:extLst>
          </p:cNvPr>
          <p:cNvSpPr txBox="1"/>
          <p:nvPr/>
        </p:nvSpPr>
        <p:spPr>
          <a:xfrm>
            <a:off x="838200" y="1519237"/>
            <a:ext cx="10172700" cy="830997"/>
          </a:xfrm>
          <a:prstGeom prst="rect">
            <a:avLst/>
          </a:prstGeom>
          <a:noFill/>
        </p:spPr>
        <p:txBody>
          <a:bodyPr wrap="square" rtlCol="0">
            <a:spAutoFit/>
          </a:bodyPr>
          <a:lstStyle/>
          <a:p>
            <a:pPr marL="342900" indent="-342900">
              <a:spcBef>
                <a:spcPts val="1400"/>
              </a:spcBef>
              <a:buFont typeface="Arial" panose="020B0604020202020204" pitchFamily="34" charset="0"/>
              <a:buChar char="•"/>
            </a:pPr>
            <a:r>
              <a:rPr lang="en-US" sz="2400">
                <a:latin typeface="Abadi" panose="020B0604020104020204" pitchFamily="34" charset="0"/>
              </a:rPr>
              <a:t>We observed that the dates of the first successful landing outcome on ground pad was 22</a:t>
            </a:r>
            <a:r>
              <a:rPr lang="en-US" sz="2400" baseline="30000">
                <a:latin typeface="Abadi" panose="020B0604020104020204" pitchFamily="34" charset="0"/>
              </a:rPr>
              <a:t>nd</a:t>
            </a:r>
            <a:r>
              <a:rPr lang="en-US" sz="2400">
                <a:latin typeface="Abadi" panose="020B0604020104020204" pitchFamily="34" charset="0"/>
              </a:rPr>
              <a:t> December 2015</a:t>
            </a:r>
            <a:endParaRPr lang="en-US" sz="2400" dirty="0">
              <a:latin typeface="Abadi" panose="020B0604020104020204" pitchFamily="34" charset="0"/>
            </a:endParaRPr>
          </a:p>
        </p:txBody>
      </p:sp>
    </p:spTree>
    <p:extLst>
      <p:ext uri="{BB962C8B-B14F-4D97-AF65-F5344CB8AC3E}">
        <p14:creationId xmlns:p14="http://schemas.microsoft.com/office/powerpoint/2010/main" val="39081070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7ACF8-A78A-2387-B4DA-7CC541C89277}"/>
              </a:ext>
            </a:extLst>
          </p:cNvPr>
          <p:cNvSpPr>
            <a:spLocks noGrp="1"/>
          </p:cNvSpPr>
          <p:nvPr>
            <p:ph type="title"/>
          </p:nvPr>
        </p:nvSpPr>
        <p:spPr/>
        <p:txBody>
          <a:bodyPr>
            <a:normAutofit fontScale="90000"/>
          </a:bodyPr>
          <a:lstStyle/>
          <a:p>
            <a:r>
              <a:rPr lang="en-US" sz="4000" kern="1200" dirty="0">
                <a:solidFill>
                  <a:srgbClr val="0B49CB"/>
                </a:solidFill>
                <a:latin typeface="Abadi" panose="020B0604020104020204" pitchFamily="34" charset="0"/>
                <a:ea typeface="+mj-ea"/>
                <a:cs typeface="+mj-cs"/>
              </a:rPr>
              <a:t>Successful Drone Ship Landing with Payload between 4000 and 6000</a:t>
            </a:r>
            <a:br>
              <a:rPr lang="en-US" sz="4000" kern="1200" dirty="0">
                <a:solidFill>
                  <a:srgbClr val="0B49CB"/>
                </a:solidFill>
                <a:latin typeface="Abadi" panose="020B0604020104020204" pitchFamily="34" charset="0"/>
                <a:ea typeface="+mj-ea"/>
                <a:cs typeface="+mj-cs"/>
              </a:rPr>
            </a:br>
            <a:endParaRPr lang="en-IN" dirty="0"/>
          </a:p>
        </p:txBody>
      </p:sp>
      <p:pic>
        <p:nvPicPr>
          <p:cNvPr id="4" name="Content Placeholder 3">
            <a:extLst>
              <a:ext uri="{FF2B5EF4-FFF2-40B4-BE49-F238E27FC236}">
                <a16:creationId xmlns:a16="http://schemas.microsoft.com/office/drawing/2014/main" id="{A4A4D651-2010-1A7F-F156-6E089177FB61}"/>
              </a:ext>
            </a:extLst>
          </p:cNvPr>
          <p:cNvPicPr>
            <a:picLocks noGrp="1" noChangeAspect="1"/>
          </p:cNvPicPr>
          <p:nvPr>
            <p:ph idx="1"/>
          </p:nvPr>
        </p:nvPicPr>
        <p:blipFill rotWithShape="1">
          <a:blip r:embed="rId2"/>
          <a:srcRect l="13418"/>
          <a:stretch/>
        </p:blipFill>
        <p:spPr>
          <a:xfrm>
            <a:off x="876300" y="1507527"/>
            <a:ext cx="5410471" cy="4285859"/>
          </a:xfrm>
          <a:prstGeom prst="rect">
            <a:avLst/>
          </a:prstGeom>
        </p:spPr>
      </p:pic>
      <p:sp>
        <p:nvSpPr>
          <p:cNvPr id="5" name="TextBox 4">
            <a:extLst>
              <a:ext uri="{FF2B5EF4-FFF2-40B4-BE49-F238E27FC236}">
                <a16:creationId xmlns:a16="http://schemas.microsoft.com/office/drawing/2014/main" id="{9ED82BE0-99FC-573E-93E8-618EE16B5CF4}"/>
              </a:ext>
            </a:extLst>
          </p:cNvPr>
          <p:cNvSpPr txBox="1"/>
          <p:nvPr/>
        </p:nvSpPr>
        <p:spPr>
          <a:xfrm>
            <a:off x="6667500" y="1690688"/>
            <a:ext cx="5041900" cy="2677656"/>
          </a:xfrm>
          <a:prstGeom prst="rect">
            <a:avLst/>
          </a:prstGeom>
          <a:noFill/>
        </p:spPr>
        <p:txBody>
          <a:bodyPr wrap="square" rtlCol="0">
            <a:spAutoFit/>
          </a:bodyPr>
          <a:lstStyle/>
          <a:p>
            <a:pPr marL="342900" indent="-342900">
              <a:spcBef>
                <a:spcPts val="1400"/>
              </a:spcBef>
              <a:buFont typeface="Arial" panose="020B0604020202020204" pitchFamily="34" charset="0"/>
              <a:buChar char="•"/>
            </a:pPr>
            <a:r>
              <a:rPr lang="en-US" sz="2400">
                <a:latin typeface="Abadi" panose="020B0604020104020204" pitchFamily="34" charset="0"/>
              </a:rPr>
              <a:t>We used the </a:t>
            </a:r>
            <a:r>
              <a:rPr lang="en-US" sz="2400" b="1">
                <a:latin typeface="Abadi" panose="020B0604020104020204" pitchFamily="34" charset="0"/>
              </a:rPr>
              <a:t>WHERE</a:t>
            </a:r>
            <a:r>
              <a:rPr lang="en-US" sz="2400">
                <a:latin typeface="Abadi" panose="020B0604020104020204" pitchFamily="34" charset="0"/>
              </a:rPr>
              <a:t> clause to filter for boosters which have successfully landed on drone ship and applied the </a:t>
            </a:r>
            <a:r>
              <a:rPr lang="en-US" sz="2400" b="1">
                <a:latin typeface="Abadi" panose="020B0604020104020204" pitchFamily="34" charset="0"/>
              </a:rPr>
              <a:t>AND</a:t>
            </a:r>
            <a:r>
              <a:rPr lang="en-US" sz="2400">
                <a:latin typeface="Abadi" panose="020B0604020104020204" pitchFamily="34" charset="0"/>
              </a:rPr>
              <a:t> condition to determine successful landing with payload mass greater than 4000 but less than 6000</a:t>
            </a:r>
            <a:endParaRPr lang="en-US" sz="2400" dirty="0">
              <a:latin typeface="Abadi" panose="020B0604020104020204" pitchFamily="34" charset="0"/>
            </a:endParaRPr>
          </a:p>
        </p:txBody>
      </p:sp>
    </p:spTree>
    <p:extLst>
      <p:ext uri="{BB962C8B-B14F-4D97-AF65-F5344CB8AC3E}">
        <p14:creationId xmlns:p14="http://schemas.microsoft.com/office/powerpoint/2010/main" val="3564302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33926" y="304965"/>
            <a:ext cx="8565109" cy="1325563"/>
          </a:xfrm>
        </p:spPr>
        <p:txBody>
          <a:bodyPr anchor="ctr">
            <a:normAutofit/>
          </a:bodyPr>
          <a:lstStyle/>
          <a:p>
            <a:r>
              <a:rPr lang="en-US" dirty="0"/>
              <a:t>EXECUTIVE SUMMARY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953311" y="1630528"/>
            <a:ext cx="10400489" cy="4660543"/>
          </a:xfr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marL="0" indent="0">
              <a:buNone/>
            </a:pPr>
            <a:endParaRPr lang="en-US" sz="3200" dirty="0"/>
          </a:p>
        </p:txBody>
      </p:sp>
    </p:spTree>
    <p:extLst>
      <p:ext uri="{BB962C8B-B14F-4D97-AF65-F5344CB8AC3E}">
        <p14:creationId xmlns:p14="http://schemas.microsoft.com/office/powerpoint/2010/main" val="30836233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0CFE8-4F8A-42A3-598B-FB7C7CDF7EC7}"/>
              </a:ext>
            </a:extLst>
          </p:cNvPr>
          <p:cNvSpPr>
            <a:spLocks noGrp="1"/>
          </p:cNvSpPr>
          <p:nvPr>
            <p:ph type="title"/>
          </p:nvPr>
        </p:nvSpPr>
        <p:spPr/>
        <p:txBody>
          <a:bodyPr>
            <a:normAutofit fontScale="90000"/>
          </a:bodyPr>
          <a:lstStyle/>
          <a:p>
            <a:r>
              <a:rPr lang="en-US" sz="4000" kern="1200" dirty="0">
                <a:solidFill>
                  <a:srgbClr val="0B49CB"/>
                </a:solidFill>
                <a:latin typeface="Abadi" panose="020B0604020104020204" pitchFamily="34" charset="0"/>
                <a:ea typeface="+mj-ea"/>
                <a:cs typeface="+mj-cs"/>
              </a:rPr>
              <a:t>Total Number of Successful and Failure Mission Outcomes</a:t>
            </a:r>
            <a:br>
              <a:rPr lang="en-US" sz="4000" kern="1200" dirty="0">
                <a:solidFill>
                  <a:srgbClr val="0B49CB"/>
                </a:solidFill>
                <a:latin typeface="Abadi" panose="020B0604020104020204" pitchFamily="34" charset="0"/>
                <a:ea typeface="+mj-ea"/>
                <a:cs typeface="+mj-cs"/>
              </a:rPr>
            </a:br>
            <a:endParaRPr lang="en-IN" dirty="0"/>
          </a:p>
        </p:txBody>
      </p:sp>
      <p:pic>
        <p:nvPicPr>
          <p:cNvPr id="4" name="Content Placeholder 3">
            <a:extLst>
              <a:ext uri="{FF2B5EF4-FFF2-40B4-BE49-F238E27FC236}">
                <a16:creationId xmlns:a16="http://schemas.microsoft.com/office/drawing/2014/main" id="{4978A035-EDA4-6C87-A4F2-EA8241215C94}"/>
              </a:ext>
            </a:extLst>
          </p:cNvPr>
          <p:cNvPicPr>
            <a:picLocks noGrp="1" noChangeAspect="1"/>
          </p:cNvPicPr>
          <p:nvPr>
            <p:ph idx="1"/>
          </p:nvPr>
        </p:nvPicPr>
        <p:blipFill rotWithShape="1">
          <a:blip r:embed="rId2"/>
          <a:srcRect l="10716" r="-8852"/>
          <a:stretch/>
        </p:blipFill>
        <p:spPr>
          <a:xfrm>
            <a:off x="660401" y="1487488"/>
            <a:ext cx="8733584" cy="4735512"/>
          </a:xfrm>
          <a:prstGeom prst="rect">
            <a:avLst/>
          </a:prstGeom>
        </p:spPr>
      </p:pic>
      <p:sp>
        <p:nvSpPr>
          <p:cNvPr id="5" name="TextBox 4">
            <a:extLst>
              <a:ext uri="{FF2B5EF4-FFF2-40B4-BE49-F238E27FC236}">
                <a16:creationId xmlns:a16="http://schemas.microsoft.com/office/drawing/2014/main" id="{471610E3-F212-7F0A-0178-47E9B23A0256}"/>
              </a:ext>
            </a:extLst>
          </p:cNvPr>
          <p:cNvSpPr txBox="1"/>
          <p:nvPr/>
        </p:nvSpPr>
        <p:spPr>
          <a:xfrm>
            <a:off x="8826500" y="1690688"/>
            <a:ext cx="3136900" cy="3108543"/>
          </a:xfrm>
          <a:prstGeom prst="rect">
            <a:avLst/>
          </a:prstGeom>
          <a:noFill/>
        </p:spPr>
        <p:txBody>
          <a:bodyPr wrap="square" rtlCol="0">
            <a:spAutoFit/>
          </a:bodyPr>
          <a:lstStyle/>
          <a:p>
            <a:pPr marL="457200" indent="-457200">
              <a:spcBef>
                <a:spcPts val="1400"/>
              </a:spcBef>
              <a:buFont typeface="Arial" panose="020B0604020202020204" pitchFamily="34" charset="0"/>
              <a:buChar char="•"/>
            </a:pPr>
            <a:r>
              <a:rPr lang="en-US" sz="2800">
                <a:latin typeface="Abadi" panose="020B0604020104020204" pitchFamily="34" charset="0"/>
              </a:rPr>
              <a:t>We used wildcard like ‘%’ to filter for </a:t>
            </a:r>
            <a:r>
              <a:rPr lang="en-US" sz="2800" b="1">
                <a:latin typeface="Abadi" panose="020B0604020104020204" pitchFamily="34" charset="0"/>
              </a:rPr>
              <a:t>WHERE</a:t>
            </a:r>
            <a:r>
              <a:rPr lang="en-US" sz="2800">
                <a:latin typeface="Abadi" panose="020B0604020104020204" pitchFamily="34" charset="0"/>
              </a:rPr>
              <a:t> MissionOutcome was a success or a failure. </a:t>
            </a:r>
            <a:endParaRPr lang="en-US" sz="2800" dirty="0">
              <a:latin typeface="Abadi" panose="020B0604020104020204" pitchFamily="34" charset="0"/>
            </a:endParaRPr>
          </a:p>
        </p:txBody>
      </p:sp>
    </p:spTree>
    <p:extLst>
      <p:ext uri="{BB962C8B-B14F-4D97-AF65-F5344CB8AC3E}">
        <p14:creationId xmlns:p14="http://schemas.microsoft.com/office/powerpoint/2010/main" val="28037873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EAA0E-2B6D-C62E-2B7F-1CC7053A5962}"/>
              </a:ext>
            </a:extLst>
          </p:cNvPr>
          <p:cNvSpPr>
            <a:spLocks noGrp="1"/>
          </p:cNvSpPr>
          <p:nvPr>
            <p:ph type="title"/>
          </p:nvPr>
        </p:nvSpPr>
        <p:spPr/>
        <p:txBody>
          <a:bodyPr/>
          <a:lstStyle/>
          <a:p>
            <a:r>
              <a:rPr lang="en-US" sz="4000" kern="1200" dirty="0">
                <a:solidFill>
                  <a:srgbClr val="0B49CB"/>
                </a:solidFill>
                <a:latin typeface="Abadi" panose="020B0604020104020204" pitchFamily="34" charset="0"/>
                <a:ea typeface="+mj-ea"/>
                <a:cs typeface="+mj-cs"/>
              </a:rPr>
              <a:t>Boosters Carried Maximum Payload</a:t>
            </a:r>
            <a:br>
              <a:rPr lang="en-US" sz="4000" kern="1200" dirty="0">
                <a:solidFill>
                  <a:srgbClr val="0B49CB"/>
                </a:solidFill>
                <a:latin typeface="Abadi" panose="020B0604020104020204" pitchFamily="34" charset="0"/>
                <a:ea typeface="+mj-ea"/>
                <a:cs typeface="+mj-cs"/>
              </a:rPr>
            </a:br>
            <a:endParaRPr lang="en-IN" dirty="0"/>
          </a:p>
        </p:txBody>
      </p:sp>
      <p:pic>
        <p:nvPicPr>
          <p:cNvPr id="4" name="Content Placeholder 3">
            <a:extLst>
              <a:ext uri="{FF2B5EF4-FFF2-40B4-BE49-F238E27FC236}">
                <a16:creationId xmlns:a16="http://schemas.microsoft.com/office/drawing/2014/main" id="{0A867746-F82C-C04B-C0AE-BFAEE5C52221}"/>
              </a:ext>
            </a:extLst>
          </p:cNvPr>
          <p:cNvPicPr>
            <a:picLocks noGrp="1" noChangeAspect="1"/>
          </p:cNvPicPr>
          <p:nvPr>
            <p:ph idx="1"/>
          </p:nvPr>
        </p:nvPicPr>
        <p:blipFill rotWithShape="1">
          <a:blip r:embed="rId2"/>
          <a:srcRect l="7946"/>
          <a:stretch/>
        </p:blipFill>
        <p:spPr>
          <a:xfrm>
            <a:off x="5067300" y="1462088"/>
            <a:ext cx="6527800" cy="4886353"/>
          </a:xfrm>
          <a:prstGeom prst="rect">
            <a:avLst/>
          </a:prstGeom>
        </p:spPr>
      </p:pic>
      <p:sp>
        <p:nvSpPr>
          <p:cNvPr id="6" name="TextBox 5">
            <a:extLst>
              <a:ext uri="{FF2B5EF4-FFF2-40B4-BE49-F238E27FC236}">
                <a16:creationId xmlns:a16="http://schemas.microsoft.com/office/drawing/2014/main" id="{62FF9034-90AE-C8FA-8641-F206B33110A6}"/>
              </a:ext>
            </a:extLst>
          </p:cNvPr>
          <p:cNvSpPr txBox="1"/>
          <p:nvPr/>
        </p:nvSpPr>
        <p:spPr>
          <a:xfrm>
            <a:off x="927100" y="1816100"/>
            <a:ext cx="3619500" cy="3539430"/>
          </a:xfrm>
          <a:prstGeom prst="rect">
            <a:avLst/>
          </a:prstGeom>
          <a:noFill/>
        </p:spPr>
        <p:txBody>
          <a:bodyPr wrap="square" rtlCol="0">
            <a:spAutoFit/>
          </a:bodyPr>
          <a:lstStyle/>
          <a:p>
            <a:pPr marL="457200" indent="-457200">
              <a:spcBef>
                <a:spcPts val="1400"/>
              </a:spcBef>
              <a:buFont typeface="Arial" panose="020B0604020202020204" pitchFamily="34" charset="0"/>
              <a:buChar char="•"/>
            </a:pPr>
            <a:r>
              <a:rPr lang="en-US" sz="2800">
                <a:latin typeface="Abadi" panose="020B0604020104020204" pitchFamily="34" charset="0"/>
              </a:rPr>
              <a:t>We determined the booster that have carried the maximum payload using a subquery in the </a:t>
            </a:r>
            <a:r>
              <a:rPr lang="en-US" sz="2800" b="1">
                <a:latin typeface="Abadi" panose="020B0604020104020204" pitchFamily="34" charset="0"/>
              </a:rPr>
              <a:t>WHERE</a:t>
            </a:r>
            <a:r>
              <a:rPr lang="en-US" sz="2800">
                <a:latin typeface="Abadi" panose="020B0604020104020204" pitchFamily="34" charset="0"/>
              </a:rPr>
              <a:t> clause and the </a:t>
            </a:r>
            <a:r>
              <a:rPr lang="en-US" sz="2800" b="1">
                <a:latin typeface="Abadi" panose="020B0604020104020204" pitchFamily="34" charset="0"/>
              </a:rPr>
              <a:t>MAX() </a:t>
            </a:r>
            <a:r>
              <a:rPr lang="en-US" sz="2800">
                <a:latin typeface="Abadi" panose="020B0604020104020204" pitchFamily="34" charset="0"/>
              </a:rPr>
              <a:t>function.</a:t>
            </a:r>
            <a:endParaRPr lang="en-US" sz="2800" dirty="0">
              <a:latin typeface="Abadi" panose="020B0604020104020204" pitchFamily="34" charset="0"/>
            </a:endParaRPr>
          </a:p>
        </p:txBody>
      </p:sp>
    </p:spTree>
    <p:extLst>
      <p:ext uri="{BB962C8B-B14F-4D97-AF65-F5344CB8AC3E}">
        <p14:creationId xmlns:p14="http://schemas.microsoft.com/office/powerpoint/2010/main" val="39361930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726F9-9C4B-4735-AC6E-B419C340D36A}"/>
              </a:ext>
            </a:extLst>
          </p:cNvPr>
          <p:cNvSpPr>
            <a:spLocks noGrp="1"/>
          </p:cNvSpPr>
          <p:nvPr>
            <p:ph type="title"/>
          </p:nvPr>
        </p:nvSpPr>
        <p:spPr/>
        <p:txBody>
          <a:bodyPr/>
          <a:lstStyle/>
          <a:p>
            <a:r>
              <a:rPr lang="en-US" dirty="0">
                <a:solidFill>
                  <a:srgbClr val="0B49CB"/>
                </a:solidFill>
                <a:latin typeface="Abadi"/>
              </a:rPr>
              <a:t>2015 Launch Records</a:t>
            </a:r>
            <a:br>
              <a:rPr lang="en-US" dirty="0">
                <a:solidFill>
                  <a:srgbClr val="0B49CB"/>
                </a:solidFill>
                <a:latin typeface="Abadi"/>
              </a:rPr>
            </a:br>
            <a:endParaRPr lang="en-IN" dirty="0"/>
          </a:p>
        </p:txBody>
      </p:sp>
      <p:sp>
        <p:nvSpPr>
          <p:cNvPr id="3" name="Content Placeholder 2">
            <a:extLst>
              <a:ext uri="{FF2B5EF4-FFF2-40B4-BE49-F238E27FC236}">
                <a16:creationId xmlns:a16="http://schemas.microsoft.com/office/drawing/2014/main" id="{E02E61EC-1643-197C-0554-631C025EB9A4}"/>
              </a:ext>
            </a:extLst>
          </p:cNvPr>
          <p:cNvSpPr>
            <a:spLocks noGrp="1"/>
          </p:cNvSpPr>
          <p:nvPr>
            <p:ph idx="1"/>
          </p:nvPr>
        </p:nvSpPr>
        <p:spPr/>
        <p:txBody>
          <a:bodyPr/>
          <a:lstStyle/>
          <a:p>
            <a:r>
              <a:rPr lang="en-US" sz="2800" dirty="0">
                <a:solidFill>
                  <a:schemeClr val="accent3">
                    <a:lumMod val="25000"/>
                  </a:schemeClr>
                </a:solidFill>
                <a:latin typeface="Abadi"/>
              </a:rPr>
              <a:t>We used a combinations of the </a:t>
            </a:r>
            <a:r>
              <a:rPr lang="en-US" sz="2800" b="1" dirty="0">
                <a:solidFill>
                  <a:schemeClr val="accent3">
                    <a:lumMod val="25000"/>
                  </a:schemeClr>
                </a:solidFill>
                <a:latin typeface="Abadi"/>
              </a:rPr>
              <a:t>WHERE</a:t>
            </a:r>
            <a:r>
              <a:rPr lang="en-US" sz="2800" dirty="0">
                <a:solidFill>
                  <a:schemeClr val="accent3">
                    <a:lumMod val="25000"/>
                  </a:schemeClr>
                </a:solidFill>
                <a:latin typeface="Abadi"/>
              </a:rPr>
              <a:t> clause, </a:t>
            </a:r>
            <a:r>
              <a:rPr lang="en-US" sz="2800" b="1" dirty="0">
                <a:solidFill>
                  <a:schemeClr val="accent3">
                    <a:lumMod val="25000"/>
                  </a:schemeClr>
                </a:solidFill>
                <a:latin typeface="Abadi"/>
              </a:rPr>
              <a:t>LIKE</a:t>
            </a:r>
            <a:r>
              <a:rPr lang="en-US" sz="2800" dirty="0">
                <a:solidFill>
                  <a:schemeClr val="accent3">
                    <a:lumMod val="25000"/>
                  </a:schemeClr>
                </a:solidFill>
                <a:latin typeface="Abadi"/>
              </a:rPr>
              <a:t>, </a:t>
            </a:r>
            <a:r>
              <a:rPr lang="en-US" sz="2800" b="1" dirty="0">
                <a:solidFill>
                  <a:schemeClr val="accent3">
                    <a:lumMod val="25000"/>
                  </a:schemeClr>
                </a:solidFill>
                <a:latin typeface="Abadi"/>
              </a:rPr>
              <a:t>AND</a:t>
            </a:r>
            <a:r>
              <a:rPr lang="en-US" sz="2800" dirty="0">
                <a:solidFill>
                  <a:schemeClr val="accent3">
                    <a:lumMod val="25000"/>
                  </a:schemeClr>
                </a:solidFill>
                <a:latin typeface="Abadi"/>
              </a:rPr>
              <a:t>, and </a:t>
            </a:r>
            <a:r>
              <a:rPr lang="en-US" sz="2800" b="1" dirty="0">
                <a:solidFill>
                  <a:schemeClr val="accent3">
                    <a:lumMod val="25000"/>
                  </a:schemeClr>
                </a:solidFill>
                <a:latin typeface="Abadi"/>
              </a:rPr>
              <a:t>BETWEEN</a:t>
            </a:r>
            <a:r>
              <a:rPr lang="en-US" sz="2800" dirty="0">
                <a:solidFill>
                  <a:schemeClr val="accent3">
                    <a:lumMod val="25000"/>
                  </a:schemeClr>
                </a:solidFill>
                <a:latin typeface="Abadi"/>
              </a:rPr>
              <a:t> conditions to filter for failed landing outcomes in drone ship, their booster versions, and launch site names for year 2015</a:t>
            </a:r>
          </a:p>
          <a:p>
            <a:endParaRPr lang="en-IN" dirty="0"/>
          </a:p>
        </p:txBody>
      </p:sp>
      <p:pic>
        <p:nvPicPr>
          <p:cNvPr id="4" name="Picture 3">
            <a:extLst>
              <a:ext uri="{FF2B5EF4-FFF2-40B4-BE49-F238E27FC236}">
                <a16:creationId xmlns:a16="http://schemas.microsoft.com/office/drawing/2014/main" id="{69D9B772-C7F7-1BAC-6433-C20F0DAFC9A9}"/>
              </a:ext>
            </a:extLst>
          </p:cNvPr>
          <p:cNvPicPr>
            <a:picLocks noChangeAspect="1"/>
          </p:cNvPicPr>
          <p:nvPr/>
        </p:nvPicPr>
        <p:blipFill rotWithShape="1">
          <a:blip r:embed="rId2"/>
          <a:srcRect l="8276"/>
          <a:stretch/>
        </p:blipFill>
        <p:spPr>
          <a:xfrm>
            <a:off x="1320800" y="3143649"/>
            <a:ext cx="8445500" cy="2898377"/>
          </a:xfrm>
          <a:prstGeom prst="rect">
            <a:avLst/>
          </a:prstGeom>
        </p:spPr>
      </p:pic>
    </p:spTree>
    <p:extLst>
      <p:ext uri="{BB962C8B-B14F-4D97-AF65-F5344CB8AC3E}">
        <p14:creationId xmlns:p14="http://schemas.microsoft.com/office/powerpoint/2010/main" val="16375567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A3D3C-68D3-FA38-54B4-0632551D988F}"/>
              </a:ext>
            </a:extLst>
          </p:cNvPr>
          <p:cNvSpPr>
            <a:spLocks noGrp="1"/>
          </p:cNvSpPr>
          <p:nvPr>
            <p:ph type="title"/>
          </p:nvPr>
        </p:nvSpPr>
        <p:spPr/>
        <p:txBody>
          <a:bodyPr>
            <a:normAutofit fontScale="90000"/>
          </a:bodyPr>
          <a:lstStyle/>
          <a:p>
            <a:r>
              <a:rPr lang="en-US" sz="4000" kern="1200" dirty="0">
                <a:solidFill>
                  <a:srgbClr val="0B49CB"/>
                </a:solidFill>
                <a:latin typeface="Abadi" panose="020B0604020104020204" pitchFamily="34" charset="0"/>
                <a:ea typeface="+mj-ea"/>
                <a:cs typeface="+mj-cs"/>
              </a:rPr>
              <a:t>Rank Landing Outcomes Between 2010-06-04 and 2017-03-20</a:t>
            </a:r>
            <a:br>
              <a:rPr lang="en-US" sz="4000" kern="1200" dirty="0">
                <a:solidFill>
                  <a:srgbClr val="0B49CB"/>
                </a:solidFill>
                <a:latin typeface="Abadi" panose="020B0604020104020204" pitchFamily="34" charset="0"/>
                <a:ea typeface="+mj-ea"/>
                <a:cs typeface="+mj-cs"/>
              </a:rPr>
            </a:br>
            <a:endParaRPr lang="en-IN" dirty="0"/>
          </a:p>
        </p:txBody>
      </p:sp>
      <p:sp>
        <p:nvSpPr>
          <p:cNvPr id="3" name="Content Placeholder 2">
            <a:extLst>
              <a:ext uri="{FF2B5EF4-FFF2-40B4-BE49-F238E27FC236}">
                <a16:creationId xmlns:a16="http://schemas.microsoft.com/office/drawing/2014/main" id="{4FEEEFF1-AE1D-F588-421F-2A00AAF76390}"/>
              </a:ext>
            </a:extLst>
          </p:cNvPr>
          <p:cNvSpPr>
            <a:spLocks noGrp="1"/>
          </p:cNvSpPr>
          <p:nvPr>
            <p:ph idx="1"/>
          </p:nvPr>
        </p:nvSpPr>
        <p:spPr>
          <a:xfrm>
            <a:off x="838200" y="1498600"/>
            <a:ext cx="4699000" cy="4787900"/>
          </a:xfrm>
        </p:spPr>
        <p:txBody>
          <a:bodyPr>
            <a:normAutofit fontScale="92500" lnSpcReduction="10000"/>
          </a:bodyPr>
          <a:lstStyle/>
          <a:p>
            <a:pPr>
              <a:spcBef>
                <a:spcPts val="1400"/>
              </a:spcBef>
            </a:pPr>
            <a:r>
              <a:rPr lang="en-US" sz="2800" dirty="0">
                <a:solidFill>
                  <a:schemeClr val="tx1"/>
                </a:solidFill>
                <a:latin typeface="Abadi" panose="020B0604020104020204" pitchFamily="34" charset="0"/>
              </a:rPr>
              <a:t>We selected Landing outcomes and the </a:t>
            </a:r>
            <a:r>
              <a:rPr lang="en-US" sz="2800" b="1" dirty="0">
                <a:solidFill>
                  <a:schemeClr val="tx1"/>
                </a:solidFill>
                <a:latin typeface="Abadi" panose="020B0604020104020204" pitchFamily="34" charset="0"/>
              </a:rPr>
              <a:t>COUNT</a:t>
            </a:r>
            <a:r>
              <a:rPr lang="en-US" sz="2800" dirty="0">
                <a:solidFill>
                  <a:schemeClr val="tx1"/>
                </a:solidFill>
                <a:latin typeface="Abadi" panose="020B0604020104020204" pitchFamily="34" charset="0"/>
              </a:rPr>
              <a:t> of landing outcomes from the data and used the </a:t>
            </a:r>
            <a:r>
              <a:rPr lang="en-US" sz="2800" b="1" dirty="0">
                <a:solidFill>
                  <a:schemeClr val="tx1"/>
                </a:solidFill>
                <a:latin typeface="Abadi" panose="020B0604020104020204" pitchFamily="34" charset="0"/>
              </a:rPr>
              <a:t>WHERE</a:t>
            </a:r>
            <a:r>
              <a:rPr lang="en-US" sz="2800" dirty="0">
                <a:solidFill>
                  <a:schemeClr val="tx1"/>
                </a:solidFill>
                <a:latin typeface="Abadi" panose="020B0604020104020204" pitchFamily="34" charset="0"/>
              </a:rPr>
              <a:t> clause to filter for landing outcomes </a:t>
            </a:r>
            <a:r>
              <a:rPr lang="en-US" sz="2800" b="1" dirty="0">
                <a:solidFill>
                  <a:schemeClr val="tx1"/>
                </a:solidFill>
                <a:latin typeface="Abadi" panose="020B0604020104020204" pitchFamily="34" charset="0"/>
              </a:rPr>
              <a:t>BETWEEN</a:t>
            </a:r>
            <a:r>
              <a:rPr lang="en-US" sz="2800" dirty="0">
                <a:solidFill>
                  <a:schemeClr val="tx1"/>
                </a:solidFill>
                <a:latin typeface="Abadi" panose="020B0604020104020204" pitchFamily="34" charset="0"/>
              </a:rPr>
              <a:t> 2010-06-04 to 2010-03-20.</a:t>
            </a:r>
          </a:p>
          <a:p>
            <a:pPr>
              <a:spcBef>
                <a:spcPts val="1400"/>
              </a:spcBef>
            </a:pPr>
            <a:r>
              <a:rPr lang="en-US" sz="2800" dirty="0">
                <a:solidFill>
                  <a:schemeClr val="tx1"/>
                </a:solidFill>
                <a:latin typeface="Abadi" panose="020B0604020104020204" pitchFamily="34" charset="0"/>
              </a:rPr>
              <a:t>We applied the </a:t>
            </a:r>
            <a:r>
              <a:rPr lang="en-US" sz="2800" b="1" dirty="0">
                <a:solidFill>
                  <a:schemeClr val="tx1"/>
                </a:solidFill>
                <a:latin typeface="Abadi" panose="020B0604020104020204" pitchFamily="34" charset="0"/>
              </a:rPr>
              <a:t>GROUP BY </a:t>
            </a:r>
            <a:r>
              <a:rPr lang="en-US" sz="2800" dirty="0">
                <a:solidFill>
                  <a:schemeClr val="tx1"/>
                </a:solidFill>
                <a:latin typeface="Abadi" panose="020B0604020104020204" pitchFamily="34" charset="0"/>
              </a:rPr>
              <a:t>clause to group the landing outcomes and the </a:t>
            </a:r>
            <a:r>
              <a:rPr lang="en-US" sz="2800" b="1" dirty="0">
                <a:solidFill>
                  <a:schemeClr val="tx1"/>
                </a:solidFill>
                <a:latin typeface="Abadi" panose="020B0604020104020204" pitchFamily="34" charset="0"/>
              </a:rPr>
              <a:t>ORDER BY </a:t>
            </a:r>
            <a:r>
              <a:rPr lang="en-US" sz="2800" dirty="0">
                <a:solidFill>
                  <a:schemeClr val="tx1"/>
                </a:solidFill>
                <a:latin typeface="Abadi" panose="020B0604020104020204" pitchFamily="34" charset="0"/>
              </a:rPr>
              <a:t>clause to order the grouped landing outcome in descending order.</a:t>
            </a:r>
          </a:p>
          <a:p>
            <a:endParaRPr lang="en-IN" dirty="0"/>
          </a:p>
        </p:txBody>
      </p:sp>
      <p:pic>
        <p:nvPicPr>
          <p:cNvPr id="4" name="Picture 3">
            <a:extLst>
              <a:ext uri="{FF2B5EF4-FFF2-40B4-BE49-F238E27FC236}">
                <a16:creationId xmlns:a16="http://schemas.microsoft.com/office/drawing/2014/main" id="{EC46CE51-2068-24B9-FA3A-CA172A57E08F}"/>
              </a:ext>
            </a:extLst>
          </p:cNvPr>
          <p:cNvPicPr>
            <a:picLocks noChangeAspect="1"/>
          </p:cNvPicPr>
          <p:nvPr/>
        </p:nvPicPr>
        <p:blipFill rotWithShape="1">
          <a:blip r:embed="rId2"/>
          <a:srcRect l="9419"/>
          <a:stretch/>
        </p:blipFill>
        <p:spPr>
          <a:xfrm>
            <a:off x="5472650" y="1498600"/>
            <a:ext cx="5747800" cy="4445000"/>
          </a:xfrm>
          <a:prstGeom prst="rect">
            <a:avLst/>
          </a:prstGeom>
        </p:spPr>
      </p:pic>
    </p:spTree>
    <p:extLst>
      <p:ext uri="{BB962C8B-B14F-4D97-AF65-F5344CB8AC3E}">
        <p14:creationId xmlns:p14="http://schemas.microsoft.com/office/powerpoint/2010/main" val="16538480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55F96F9-5C02-E3E2-1E07-C980902ED16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flipV="1">
            <a:off x="0" y="0"/>
            <a:ext cx="12192000" cy="6858000"/>
          </a:xfrm>
          <a:prstGeom prst="rect">
            <a:avLst/>
          </a:prstGeom>
        </p:spPr>
      </p:pic>
      <p:sp>
        <p:nvSpPr>
          <p:cNvPr id="9" name="TextBox 8">
            <a:extLst>
              <a:ext uri="{FF2B5EF4-FFF2-40B4-BE49-F238E27FC236}">
                <a16:creationId xmlns:a16="http://schemas.microsoft.com/office/drawing/2014/main" id="{AF95EF53-C03D-659A-BF8B-AE316BF5D5A1}"/>
              </a:ext>
            </a:extLst>
          </p:cNvPr>
          <p:cNvSpPr txBox="1"/>
          <p:nvPr/>
        </p:nvSpPr>
        <p:spPr>
          <a:xfrm flipV="1">
            <a:off x="0" y="11613574"/>
            <a:ext cx="11747500" cy="230832"/>
          </a:xfrm>
          <a:prstGeom prst="rect">
            <a:avLst/>
          </a:prstGeom>
          <a:noFill/>
        </p:spPr>
        <p:txBody>
          <a:bodyPr wrap="square" rtlCol="0">
            <a:spAutoFit/>
          </a:bodyPr>
          <a:lstStyle/>
          <a:p>
            <a:r>
              <a:rPr lang="en-IN" sz="900">
                <a:hlinkClick r:id="rId3" tooltip="https://wikitravel.org/en/Space"/>
              </a:rPr>
              <a:t>This Photo</a:t>
            </a:r>
            <a:r>
              <a:rPr lang="en-IN" sz="900"/>
              <a:t> by Unknown Author is licensed under </a:t>
            </a:r>
            <a:r>
              <a:rPr lang="en-IN" sz="900">
                <a:hlinkClick r:id="rId4" tooltip="https://creativecommons.org/licenses/by-sa/3.0/"/>
              </a:rPr>
              <a:t>CC BY-SA</a:t>
            </a:r>
            <a:endParaRPr lang="en-IN" sz="900"/>
          </a:p>
        </p:txBody>
      </p:sp>
      <p:sp>
        <p:nvSpPr>
          <p:cNvPr id="10" name="TextBox 9">
            <a:extLst>
              <a:ext uri="{FF2B5EF4-FFF2-40B4-BE49-F238E27FC236}">
                <a16:creationId xmlns:a16="http://schemas.microsoft.com/office/drawing/2014/main" id="{46E6EB82-87CB-CC7D-24DA-7CAEC7EB9CAB}"/>
              </a:ext>
            </a:extLst>
          </p:cNvPr>
          <p:cNvSpPr txBox="1"/>
          <p:nvPr/>
        </p:nvSpPr>
        <p:spPr>
          <a:xfrm>
            <a:off x="342900" y="1625600"/>
            <a:ext cx="5854700" cy="1569660"/>
          </a:xfrm>
          <a:prstGeom prst="rect">
            <a:avLst/>
          </a:prstGeom>
          <a:noFill/>
        </p:spPr>
        <p:txBody>
          <a:bodyPr wrap="square" rtlCol="0">
            <a:spAutoFit/>
          </a:bodyPr>
          <a:lstStyle/>
          <a:p>
            <a:r>
              <a:rPr lang="en-IN" sz="4800" b="1" dirty="0">
                <a:solidFill>
                  <a:schemeClr val="accent1"/>
                </a:solidFill>
              </a:rPr>
              <a:t>Launch sites</a:t>
            </a:r>
          </a:p>
          <a:p>
            <a:r>
              <a:rPr lang="en-IN" sz="4800" b="1" dirty="0">
                <a:solidFill>
                  <a:schemeClr val="accent1"/>
                </a:solidFill>
              </a:rPr>
              <a:t>Proximities Analysis</a:t>
            </a:r>
          </a:p>
        </p:txBody>
      </p:sp>
    </p:spTree>
    <p:extLst>
      <p:ext uri="{BB962C8B-B14F-4D97-AF65-F5344CB8AC3E}">
        <p14:creationId xmlns:p14="http://schemas.microsoft.com/office/powerpoint/2010/main" val="17139849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67B9D-B7AF-1805-6085-050410CC2C28}"/>
              </a:ext>
            </a:extLst>
          </p:cNvPr>
          <p:cNvSpPr>
            <a:spLocks noGrp="1"/>
          </p:cNvSpPr>
          <p:nvPr>
            <p:ph type="title"/>
          </p:nvPr>
        </p:nvSpPr>
        <p:spPr/>
        <p:txBody>
          <a:bodyPr/>
          <a:lstStyle/>
          <a:p>
            <a:r>
              <a:rPr lang="en-US" dirty="0">
                <a:solidFill>
                  <a:srgbClr val="0B49CB"/>
                </a:solidFill>
                <a:latin typeface="Abadi"/>
              </a:rPr>
              <a:t>All launch sites global map markers</a:t>
            </a:r>
            <a:br>
              <a:rPr lang="en-US" dirty="0">
                <a:solidFill>
                  <a:srgbClr val="0B49CB"/>
                </a:solidFill>
                <a:latin typeface="Abadi"/>
              </a:rPr>
            </a:br>
            <a:endParaRPr lang="en-IN" dirty="0"/>
          </a:p>
        </p:txBody>
      </p:sp>
      <p:pic>
        <p:nvPicPr>
          <p:cNvPr id="3" name="Picture 2">
            <a:extLst>
              <a:ext uri="{FF2B5EF4-FFF2-40B4-BE49-F238E27FC236}">
                <a16:creationId xmlns:a16="http://schemas.microsoft.com/office/drawing/2014/main" id="{5CE513BD-90F7-548E-121E-0B8312034460}"/>
              </a:ext>
            </a:extLst>
          </p:cNvPr>
          <p:cNvPicPr>
            <a:picLocks noChangeAspect="1"/>
          </p:cNvPicPr>
          <p:nvPr/>
        </p:nvPicPr>
        <p:blipFill>
          <a:blip r:embed="rId2"/>
          <a:stretch>
            <a:fillRect/>
          </a:stretch>
        </p:blipFill>
        <p:spPr>
          <a:xfrm>
            <a:off x="838200" y="1390192"/>
            <a:ext cx="10516511" cy="4712616"/>
          </a:xfrm>
          <a:prstGeom prst="rect">
            <a:avLst/>
          </a:prstGeom>
        </p:spPr>
      </p:pic>
    </p:spTree>
    <p:extLst>
      <p:ext uri="{BB962C8B-B14F-4D97-AF65-F5344CB8AC3E}">
        <p14:creationId xmlns:p14="http://schemas.microsoft.com/office/powerpoint/2010/main" val="21497191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D3F2B-2D82-8994-D59F-46F53AF31171}"/>
              </a:ext>
            </a:extLst>
          </p:cNvPr>
          <p:cNvSpPr>
            <a:spLocks noGrp="1"/>
          </p:cNvSpPr>
          <p:nvPr>
            <p:ph type="title"/>
          </p:nvPr>
        </p:nvSpPr>
        <p:spPr/>
        <p:txBody>
          <a:bodyPr/>
          <a:lstStyle/>
          <a:p>
            <a:r>
              <a:rPr lang="en-US" dirty="0">
                <a:solidFill>
                  <a:srgbClr val="0B49CB"/>
                </a:solidFill>
                <a:latin typeface="Abadi"/>
              </a:rPr>
              <a:t>Markers showing launch sites with color labels</a:t>
            </a:r>
            <a:br>
              <a:rPr lang="en-US" dirty="0">
                <a:solidFill>
                  <a:srgbClr val="0B49CB"/>
                </a:solidFill>
                <a:latin typeface="Abadi"/>
              </a:rPr>
            </a:br>
            <a:endParaRPr lang="en-IN" dirty="0"/>
          </a:p>
        </p:txBody>
      </p:sp>
      <p:pic>
        <p:nvPicPr>
          <p:cNvPr id="3" name="Picture 2">
            <a:extLst>
              <a:ext uri="{FF2B5EF4-FFF2-40B4-BE49-F238E27FC236}">
                <a16:creationId xmlns:a16="http://schemas.microsoft.com/office/drawing/2014/main" id="{77AA3CD6-BAEF-0D54-0C61-D3A50AD3873D}"/>
              </a:ext>
            </a:extLst>
          </p:cNvPr>
          <p:cNvPicPr>
            <a:picLocks noChangeAspect="1"/>
          </p:cNvPicPr>
          <p:nvPr/>
        </p:nvPicPr>
        <p:blipFill>
          <a:blip r:embed="rId2"/>
          <a:stretch>
            <a:fillRect/>
          </a:stretch>
        </p:blipFill>
        <p:spPr>
          <a:xfrm>
            <a:off x="838200" y="1248457"/>
            <a:ext cx="10693311" cy="4767485"/>
          </a:xfrm>
          <a:prstGeom prst="rect">
            <a:avLst/>
          </a:prstGeom>
        </p:spPr>
      </p:pic>
    </p:spTree>
    <p:extLst>
      <p:ext uri="{BB962C8B-B14F-4D97-AF65-F5344CB8AC3E}">
        <p14:creationId xmlns:p14="http://schemas.microsoft.com/office/powerpoint/2010/main" val="706768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E0115-E1B4-7E2A-B7E9-CC3DB2C9DCD8}"/>
              </a:ext>
            </a:extLst>
          </p:cNvPr>
          <p:cNvSpPr>
            <a:spLocks noGrp="1"/>
          </p:cNvSpPr>
          <p:nvPr>
            <p:ph type="title"/>
          </p:nvPr>
        </p:nvSpPr>
        <p:spPr/>
        <p:txBody>
          <a:bodyPr/>
          <a:lstStyle/>
          <a:p>
            <a:r>
              <a:rPr lang="en-US" dirty="0">
                <a:solidFill>
                  <a:srgbClr val="0B49CB"/>
                </a:solidFill>
                <a:latin typeface="Abadi"/>
              </a:rPr>
              <a:t>Launch Site distance to landmarks</a:t>
            </a:r>
            <a:br>
              <a:rPr lang="en-US" dirty="0">
                <a:solidFill>
                  <a:srgbClr val="0B49CB"/>
                </a:solidFill>
                <a:latin typeface="Abadi"/>
              </a:rPr>
            </a:br>
            <a:endParaRPr lang="en-IN" dirty="0"/>
          </a:p>
        </p:txBody>
      </p:sp>
      <p:pic>
        <p:nvPicPr>
          <p:cNvPr id="3" name="Picture 2">
            <a:extLst>
              <a:ext uri="{FF2B5EF4-FFF2-40B4-BE49-F238E27FC236}">
                <a16:creationId xmlns:a16="http://schemas.microsoft.com/office/drawing/2014/main" id="{89F519C5-E94D-EC01-C94C-987357C16077}"/>
              </a:ext>
            </a:extLst>
          </p:cNvPr>
          <p:cNvPicPr>
            <a:picLocks noChangeAspect="1"/>
          </p:cNvPicPr>
          <p:nvPr/>
        </p:nvPicPr>
        <p:blipFill>
          <a:blip r:embed="rId2"/>
          <a:stretch>
            <a:fillRect/>
          </a:stretch>
        </p:blipFill>
        <p:spPr>
          <a:xfrm>
            <a:off x="1048074" y="1187992"/>
            <a:ext cx="10095851" cy="5066215"/>
          </a:xfrm>
          <a:prstGeom prst="rect">
            <a:avLst/>
          </a:prstGeom>
        </p:spPr>
      </p:pic>
    </p:spTree>
    <p:extLst>
      <p:ext uri="{BB962C8B-B14F-4D97-AF65-F5344CB8AC3E}">
        <p14:creationId xmlns:p14="http://schemas.microsoft.com/office/powerpoint/2010/main" val="36051114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986D22-C57F-2AB0-4947-38E015E1F59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8115" y="1"/>
            <a:ext cx="12228232" cy="6858000"/>
          </a:xfrm>
          <a:prstGeom prst="rect">
            <a:avLst/>
          </a:prstGeom>
        </p:spPr>
      </p:pic>
      <p:sp>
        <p:nvSpPr>
          <p:cNvPr id="4" name="TextBox 3">
            <a:extLst>
              <a:ext uri="{FF2B5EF4-FFF2-40B4-BE49-F238E27FC236}">
                <a16:creationId xmlns:a16="http://schemas.microsoft.com/office/drawing/2014/main" id="{5ED428D0-7B7C-DDD5-7479-634B6D91D15F}"/>
              </a:ext>
            </a:extLst>
          </p:cNvPr>
          <p:cNvSpPr txBox="1"/>
          <p:nvPr/>
        </p:nvSpPr>
        <p:spPr>
          <a:xfrm>
            <a:off x="533400" y="863600"/>
            <a:ext cx="11353800" cy="1015663"/>
          </a:xfrm>
          <a:prstGeom prst="rect">
            <a:avLst/>
          </a:prstGeom>
          <a:noFill/>
        </p:spPr>
        <p:txBody>
          <a:bodyPr wrap="square" rtlCol="0">
            <a:spAutoFit/>
          </a:bodyPr>
          <a:lstStyle/>
          <a:p>
            <a:r>
              <a:rPr lang="en-IN" sz="6000" dirty="0">
                <a:solidFill>
                  <a:schemeClr val="accent2">
                    <a:lumMod val="40000"/>
                    <a:lumOff val="60000"/>
                  </a:schemeClr>
                </a:solidFill>
              </a:rPr>
              <a:t>Build a dashboard with </a:t>
            </a:r>
            <a:r>
              <a:rPr lang="en-IN" sz="6000" dirty="0" err="1">
                <a:solidFill>
                  <a:schemeClr val="accent2">
                    <a:lumMod val="40000"/>
                    <a:lumOff val="60000"/>
                  </a:schemeClr>
                </a:solidFill>
              </a:rPr>
              <a:t>Plotly</a:t>
            </a:r>
            <a:r>
              <a:rPr lang="en-IN" sz="6000" dirty="0">
                <a:solidFill>
                  <a:schemeClr val="accent2">
                    <a:lumMod val="40000"/>
                    <a:lumOff val="60000"/>
                  </a:schemeClr>
                </a:solidFill>
              </a:rPr>
              <a:t> dash</a:t>
            </a:r>
          </a:p>
        </p:txBody>
      </p:sp>
    </p:spTree>
    <p:extLst>
      <p:ext uri="{BB962C8B-B14F-4D97-AF65-F5344CB8AC3E}">
        <p14:creationId xmlns:p14="http://schemas.microsoft.com/office/powerpoint/2010/main" val="21098651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B91AB-F7D5-E4C8-C7B9-AD00A71B169E}"/>
              </a:ext>
            </a:extLst>
          </p:cNvPr>
          <p:cNvSpPr>
            <a:spLocks noGrp="1"/>
          </p:cNvSpPr>
          <p:nvPr>
            <p:ph type="title"/>
          </p:nvPr>
        </p:nvSpPr>
        <p:spPr>
          <a:xfrm>
            <a:off x="838200" y="365125"/>
            <a:ext cx="11061700" cy="1325563"/>
          </a:xfrm>
        </p:spPr>
        <p:txBody>
          <a:bodyPr>
            <a:normAutofit/>
          </a:bodyPr>
          <a:lstStyle/>
          <a:p>
            <a:r>
              <a:rPr lang="en-US" sz="2700" dirty="0">
                <a:solidFill>
                  <a:srgbClr val="0B49CB"/>
                </a:solidFill>
                <a:latin typeface="Abadi"/>
              </a:rPr>
              <a:t>Pie chart showing the success percentage achieved by each launch site</a:t>
            </a:r>
            <a:br>
              <a:rPr lang="en-US" dirty="0">
                <a:solidFill>
                  <a:srgbClr val="0B49CB"/>
                </a:solidFill>
                <a:latin typeface="Abadi"/>
              </a:rPr>
            </a:br>
            <a:endParaRPr lang="en-IN" dirty="0"/>
          </a:p>
        </p:txBody>
      </p:sp>
      <p:pic>
        <p:nvPicPr>
          <p:cNvPr id="4" name="Content Placeholder 3">
            <a:extLst>
              <a:ext uri="{FF2B5EF4-FFF2-40B4-BE49-F238E27FC236}">
                <a16:creationId xmlns:a16="http://schemas.microsoft.com/office/drawing/2014/main" id="{E8F224A7-1A10-B9BC-7E6F-1513263E6281}"/>
              </a:ext>
            </a:extLst>
          </p:cNvPr>
          <p:cNvPicPr>
            <a:picLocks noGrp="1" noChangeAspect="1"/>
          </p:cNvPicPr>
          <p:nvPr>
            <p:ph idx="1"/>
          </p:nvPr>
        </p:nvPicPr>
        <p:blipFill>
          <a:blip r:embed="rId2"/>
          <a:stretch>
            <a:fillRect/>
          </a:stretch>
        </p:blipFill>
        <p:spPr>
          <a:xfrm>
            <a:off x="838200" y="1522230"/>
            <a:ext cx="10137752" cy="4519796"/>
          </a:xfrm>
          <a:prstGeom prst="rect">
            <a:avLst/>
          </a:prstGeom>
        </p:spPr>
      </p:pic>
    </p:spTree>
    <p:extLst>
      <p:ext uri="{BB962C8B-B14F-4D97-AF65-F5344CB8AC3E}">
        <p14:creationId xmlns:p14="http://schemas.microsoft.com/office/powerpoint/2010/main" val="101259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70021" y="365125"/>
            <a:ext cx="7647865" cy="1325563"/>
          </a:xfrm>
        </p:spPr>
        <p:txBody>
          <a:bodyPr anchor="ctr">
            <a:normAutofit/>
          </a:bodyPr>
          <a:lstStyle/>
          <a:p>
            <a:r>
              <a:rPr lang="en-US" dirty="0"/>
              <a:t>INTRODUCTION</a:t>
            </a:r>
          </a:p>
        </p:txBody>
      </p:sp>
      <p:sp>
        <p:nvSpPr>
          <p:cNvPr id="5" name="Content Placeholder 2">
            <a:extLst>
              <a:ext uri="{FF2B5EF4-FFF2-40B4-BE49-F238E27FC236}">
                <a16:creationId xmlns:a16="http://schemas.microsoft.com/office/drawing/2014/main" id="{DC710A13-9821-054D-8648-FB592F1CDDDF}"/>
              </a:ext>
            </a:extLst>
          </p:cNvPr>
          <p:cNvSpPr txBox="1">
            <a:spLocks/>
          </p:cNvSpPr>
          <p:nvPr/>
        </p:nvSpPr>
        <p:spPr>
          <a:xfrm>
            <a:off x="4285075" y="1825625"/>
            <a:ext cx="706872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sz="2200" dirty="0"/>
          </a:p>
        </p:txBody>
      </p:sp>
      <p:sp>
        <p:nvSpPr>
          <p:cNvPr id="6" name="TextBox 5">
            <a:extLst>
              <a:ext uri="{FF2B5EF4-FFF2-40B4-BE49-F238E27FC236}">
                <a16:creationId xmlns:a16="http://schemas.microsoft.com/office/drawing/2014/main" id="{D02674C1-BA09-6DE1-7D18-D3F27D45589E}"/>
              </a:ext>
            </a:extLst>
          </p:cNvPr>
          <p:cNvSpPr txBox="1"/>
          <p:nvPr/>
        </p:nvSpPr>
        <p:spPr>
          <a:xfrm>
            <a:off x="838200" y="1690689"/>
            <a:ext cx="11061700" cy="4683333"/>
          </a:xfrm>
          <a:prstGeom prst="rect">
            <a:avLst/>
          </a:prstGeom>
          <a:noFill/>
        </p:spPr>
        <p:txBody>
          <a:bodyPr wrap="square" rtlCol="0">
            <a:spAutoFit/>
          </a:bodyPr>
          <a:lstStyle/>
          <a:p>
            <a:pPr marL="342900" indent="-342900">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Project background and context</a:t>
            </a:r>
          </a:p>
          <a:p>
            <a:pPr marL="742950" lvl="1" indent="-285750" algn="just">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marL="342900" indent="-342900">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20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20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20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7106236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61372-A90F-D3F4-B5F6-03B2F3736AA8}"/>
              </a:ext>
            </a:extLst>
          </p:cNvPr>
          <p:cNvSpPr>
            <a:spLocks noGrp="1"/>
          </p:cNvSpPr>
          <p:nvPr>
            <p:ph type="title"/>
          </p:nvPr>
        </p:nvSpPr>
        <p:spPr/>
        <p:txBody>
          <a:bodyPr>
            <a:normAutofit fontScale="90000"/>
          </a:bodyPr>
          <a:lstStyle/>
          <a:p>
            <a:r>
              <a:rPr lang="en-US" sz="3100" dirty="0">
                <a:solidFill>
                  <a:srgbClr val="0B49CB"/>
                </a:solidFill>
                <a:latin typeface="Abadi"/>
              </a:rPr>
              <a:t>Pie chart showing the Launch site with the highest launch success ratio</a:t>
            </a:r>
            <a:br>
              <a:rPr lang="en-US" dirty="0">
                <a:solidFill>
                  <a:srgbClr val="0B49CB"/>
                </a:solidFill>
                <a:latin typeface="Abadi"/>
              </a:rPr>
            </a:br>
            <a:endParaRPr lang="en-IN" dirty="0"/>
          </a:p>
        </p:txBody>
      </p:sp>
      <p:pic>
        <p:nvPicPr>
          <p:cNvPr id="4" name="Content Placeholder 3">
            <a:extLst>
              <a:ext uri="{FF2B5EF4-FFF2-40B4-BE49-F238E27FC236}">
                <a16:creationId xmlns:a16="http://schemas.microsoft.com/office/drawing/2014/main" id="{4E138975-C116-9975-EADA-4AD9EB6468E4}"/>
              </a:ext>
            </a:extLst>
          </p:cNvPr>
          <p:cNvPicPr>
            <a:picLocks noGrp="1" noChangeAspect="1"/>
          </p:cNvPicPr>
          <p:nvPr>
            <p:ph idx="1"/>
          </p:nvPr>
        </p:nvPicPr>
        <p:blipFill>
          <a:blip r:embed="rId2"/>
          <a:stretch>
            <a:fillRect/>
          </a:stretch>
        </p:blipFill>
        <p:spPr>
          <a:xfrm>
            <a:off x="1676400" y="1536700"/>
            <a:ext cx="8699500" cy="4505325"/>
          </a:xfrm>
          <a:prstGeom prst="rect">
            <a:avLst/>
          </a:prstGeom>
        </p:spPr>
      </p:pic>
    </p:spTree>
    <p:extLst>
      <p:ext uri="{BB962C8B-B14F-4D97-AF65-F5344CB8AC3E}">
        <p14:creationId xmlns:p14="http://schemas.microsoft.com/office/powerpoint/2010/main" val="41903594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74268-D8A4-DC65-BB13-510CA7215D4A}"/>
              </a:ext>
            </a:extLst>
          </p:cNvPr>
          <p:cNvSpPr>
            <a:spLocks noGrp="1"/>
          </p:cNvSpPr>
          <p:nvPr>
            <p:ph type="title"/>
          </p:nvPr>
        </p:nvSpPr>
        <p:spPr/>
        <p:txBody>
          <a:bodyPr>
            <a:normAutofit/>
          </a:bodyPr>
          <a:lstStyle/>
          <a:p>
            <a:r>
              <a:rPr lang="en-US" sz="24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br>
              <a:rPr lang="en-US" sz="2400" kern="1200" dirty="0">
                <a:solidFill>
                  <a:srgbClr val="0B49CB"/>
                </a:solidFill>
                <a:latin typeface="Abadi" panose="020B0604020104020204" pitchFamily="34" charset="0"/>
                <a:ea typeface="+mj-ea"/>
                <a:cs typeface="+mj-cs"/>
              </a:rPr>
            </a:br>
            <a:endParaRPr lang="en-IN" sz="2400" dirty="0"/>
          </a:p>
        </p:txBody>
      </p:sp>
      <p:pic>
        <p:nvPicPr>
          <p:cNvPr id="4" name="Content Placeholder 3">
            <a:extLst>
              <a:ext uri="{FF2B5EF4-FFF2-40B4-BE49-F238E27FC236}">
                <a16:creationId xmlns:a16="http://schemas.microsoft.com/office/drawing/2014/main" id="{D487D07D-67CA-C9D6-0D37-6CD36A5A5D2C}"/>
              </a:ext>
            </a:extLst>
          </p:cNvPr>
          <p:cNvPicPr>
            <a:picLocks noGrp="1" noChangeAspect="1"/>
          </p:cNvPicPr>
          <p:nvPr>
            <p:ph idx="1"/>
          </p:nvPr>
        </p:nvPicPr>
        <p:blipFill>
          <a:blip r:embed="rId2"/>
          <a:stretch>
            <a:fillRect/>
          </a:stretch>
        </p:blipFill>
        <p:spPr>
          <a:xfrm>
            <a:off x="840792" y="1973384"/>
            <a:ext cx="10510415" cy="3785944"/>
          </a:xfrm>
          <a:prstGeom prst="rect">
            <a:avLst/>
          </a:prstGeom>
        </p:spPr>
      </p:pic>
    </p:spTree>
    <p:extLst>
      <p:ext uri="{BB962C8B-B14F-4D97-AF65-F5344CB8AC3E}">
        <p14:creationId xmlns:p14="http://schemas.microsoft.com/office/powerpoint/2010/main" val="21599332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E44FD15-79AB-7873-4CBA-61DACD36534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sp>
        <p:nvSpPr>
          <p:cNvPr id="11" name="TextBox 10">
            <a:extLst>
              <a:ext uri="{FF2B5EF4-FFF2-40B4-BE49-F238E27FC236}">
                <a16:creationId xmlns:a16="http://schemas.microsoft.com/office/drawing/2014/main" id="{F35109AE-4A9D-34BE-7CE7-CCD082A6764B}"/>
              </a:ext>
            </a:extLst>
          </p:cNvPr>
          <p:cNvSpPr txBox="1"/>
          <p:nvPr/>
        </p:nvSpPr>
        <p:spPr>
          <a:xfrm>
            <a:off x="368300" y="965200"/>
            <a:ext cx="6667500" cy="1938992"/>
          </a:xfrm>
          <a:prstGeom prst="rect">
            <a:avLst/>
          </a:prstGeom>
          <a:noFill/>
        </p:spPr>
        <p:txBody>
          <a:bodyPr wrap="square" rtlCol="0">
            <a:spAutoFit/>
          </a:bodyPr>
          <a:lstStyle/>
          <a:p>
            <a:r>
              <a:rPr lang="en-IN" sz="6000" b="1" dirty="0"/>
              <a:t>Predictive Analysis</a:t>
            </a:r>
          </a:p>
          <a:p>
            <a:r>
              <a:rPr lang="en-IN" sz="6000" b="1" dirty="0"/>
              <a:t>(Classification)</a:t>
            </a:r>
          </a:p>
        </p:txBody>
      </p:sp>
    </p:spTree>
    <p:extLst>
      <p:ext uri="{BB962C8B-B14F-4D97-AF65-F5344CB8AC3E}">
        <p14:creationId xmlns:p14="http://schemas.microsoft.com/office/powerpoint/2010/main" val="8993123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DF081-F05B-2EA4-2559-3639DA1F0975}"/>
              </a:ext>
            </a:extLst>
          </p:cNvPr>
          <p:cNvSpPr>
            <a:spLocks noGrp="1"/>
          </p:cNvSpPr>
          <p:nvPr>
            <p:ph type="title"/>
          </p:nvPr>
        </p:nvSpPr>
        <p:spPr>
          <a:xfrm>
            <a:off x="990600" y="989230"/>
            <a:ext cx="10363200" cy="701457"/>
          </a:xfrm>
        </p:spPr>
        <p:txBody>
          <a:bodyPr>
            <a:noAutofit/>
          </a:bodyPr>
          <a:lstStyle/>
          <a:p>
            <a:r>
              <a:rPr lang="en-US" sz="4400" kern="1200" dirty="0">
                <a:solidFill>
                  <a:srgbClr val="0B49CB"/>
                </a:solidFill>
                <a:latin typeface="Abadi" panose="020B0604020104020204" pitchFamily="34" charset="0"/>
                <a:ea typeface="+mj-ea"/>
                <a:cs typeface="+mj-cs"/>
              </a:rPr>
              <a:t>Classification</a:t>
            </a:r>
            <a:br>
              <a:rPr lang="en-US" sz="4400" kern="1200" dirty="0">
                <a:solidFill>
                  <a:srgbClr val="0B49CB"/>
                </a:solidFill>
                <a:latin typeface="Abadi" panose="020B0604020104020204" pitchFamily="34" charset="0"/>
                <a:ea typeface="+mj-ea"/>
                <a:cs typeface="+mj-cs"/>
              </a:rPr>
            </a:br>
            <a:r>
              <a:rPr lang="en-US" sz="4400" kern="1200" dirty="0">
                <a:solidFill>
                  <a:srgbClr val="0B49CB"/>
                </a:solidFill>
                <a:latin typeface="Abadi" panose="020B0604020104020204" pitchFamily="34" charset="0"/>
                <a:ea typeface="+mj-ea"/>
                <a:cs typeface="+mj-cs"/>
              </a:rPr>
              <a:t> Accuracy</a:t>
            </a:r>
            <a:br>
              <a:rPr lang="en-US" sz="4400" kern="1200" dirty="0">
                <a:solidFill>
                  <a:srgbClr val="0B49CB"/>
                </a:solidFill>
                <a:latin typeface="Abadi" panose="020B0604020104020204" pitchFamily="34" charset="0"/>
                <a:ea typeface="+mj-ea"/>
                <a:cs typeface="+mj-cs"/>
              </a:rPr>
            </a:br>
            <a:endParaRPr lang="en-IN" sz="4400" dirty="0"/>
          </a:p>
        </p:txBody>
      </p:sp>
      <p:pic>
        <p:nvPicPr>
          <p:cNvPr id="3" name="Picture 2">
            <a:extLst>
              <a:ext uri="{FF2B5EF4-FFF2-40B4-BE49-F238E27FC236}">
                <a16:creationId xmlns:a16="http://schemas.microsoft.com/office/drawing/2014/main" id="{1DD8C5BE-D50D-2CC4-FFCB-A27E77141D23}"/>
              </a:ext>
            </a:extLst>
          </p:cNvPr>
          <p:cNvPicPr>
            <a:picLocks noChangeAspect="1"/>
          </p:cNvPicPr>
          <p:nvPr/>
        </p:nvPicPr>
        <p:blipFill>
          <a:blip r:embed="rId2"/>
          <a:stretch>
            <a:fillRect/>
          </a:stretch>
        </p:blipFill>
        <p:spPr>
          <a:xfrm>
            <a:off x="304800" y="1890121"/>
            <a:ext cx="11537671" cy="4178083"/>
          </a:xfrm>
          <a:prstGeom prst="rect">
            <a:avLst/>
          </a:prstGeom>
        </p:spPr>
      </p:pic>
      <p:sp>
        <p:nvSpPr>
          <p:cNvPr id="4" name="TextBox 3">
            <a:extLst>
              <a:ext uri="{FF2B5EF4-FFF2-40B4-BE49-F238E27FC236}">
                <a16:creationId xmlns:a16="http://schemas.microsoft.com/office/drawing/2014/main" id="{2C1FC7EE-7AC7-8E54-8427-C7AD13AA456A}"/>
              </a:ext>
            </a:extLst>
          </p:cNvPr>
          <p:cNvSpPr txBox="1"/>
          <p:nvPr/>
        </p:nvSpPr>
        <p:spPr>
          <a:xfrm>
            <a:off x="4927601" y="789796"/>
            <a:ext cx="6914870" cy="830997"/>
          </a:xfrm>
          <a:prstGeom prst="rect">
            <a:avLst/>
          </a:prstGeom>
          <a:noFill/>
        </p:spPr>
        <p:txBody>
          <a:bodyPr wrap="square" rtlCol="0">
            <a:spAutoFit/>
          </a:bodyPr>
          <a:lstStyle/>
          <a:p>
            <a:pPr marL="342900" indent="-342900">
              <a:spcBef>
                <a:spcPts val="1400"/>
              </a:spcBef>
              <a:buFont typeface="Arial" panose="020B0604020202020204" pitchFamily="34" charset="0"/>
              <a:buChar char="•"/>
            </a:pPr>
            <a:r>
              <a:rPr lang="en-US" sz="2400" dirty="0">
                <a:latin typeface="Abadi" panose="020B0604020104020204" pitchFamily="34" charset="0"/>
              </a:rPr>
              <a:t>The decision tree classifier is the model with the highest classification accuracy</a:t>
            </a:r>
          </a:p>
        </p:txBody>
      </p:sp>
    </p:spTree>
    <p:extLst>
      <p:ext uri="{BB962C8B-B14F-4D97-AF65-F5344CB8AC3E}">
        <p14:creationId xmlns:p14="http://schemas.microsoft.com/office/powerpoint/2010/main" val="6979750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B02B-7D29-1BDC-3A24-A6BF9D6ADC0E}"/>
              </a:ext>
            </a:extLst>
          </p:cNvPr>
          <p:cNvSpPr>
            <a:spLocks noGrp="1"/>
          </p:cNvSpPr>
          <p:nvPr>
            <p:ph type="title"/>
          </p:nvPr>
        </p:nvSpPr>
        <p:spPr/>
        <p:txBody>
          <a:bodyPr/>
          <a:lstStyle/>
          <a:p>
            <a:r>
              <a:rPr lang="en-US" dirty="0">
                <a:solidFill>
                  <a:srgbClr val="0B49CB"/>
                </a:solidFill>
                <a:latin typeface="Abadi"/>
              </a:rPr>
              <a:t>Confusion Matrix</a:t>
            </a:r>
            <a:br>
              <a:rPr lang="en-US" dirty="0">
                <a:solidFill>
                  <a:srgbClr val="0B49CB"/>
                </a:solidFill>
              </a:rPr>
            </a:br>
            <a:endParaRPr lang="en-IN" dirty="0"/>
          </a:p>
        </p:txBody>
      </p:sp>
      <p:sp>
        <p:nvSpPr>
          <p:cNvPr id="3" name="TextBox 2">
            <a:extLst>
              <a:ext uri="{FF2B5EF4-FFF2-40B4-BE49-F238E27FC236}">
                <a16:creationId xmlns:a16="http://schemas.microsoft.com/office/drawing/2014/main" id="{F48C5F0D-D216-B302-4873-2447C1E4561A}"/>
              </a:ext>
            </a:extLst>
          </p:cNvPr>
          <p:cNvSpPr txBox="1"/>
          <p:nvPr/>
        </p:nvSpPr>
        <p:spPr>
          <a:xfrm>
            <a:off x="698500" y="1587501"/>
            <a:ext cx="4648200" cy="3046988"/>
          </a:xfrm>
          <a:prstGeom prst="rect">
            <a:avLst/>
          </a:prstGeom>
          <a:noFill/>
        </p:spPr>
        <p:txBody>
          <a:bodyPr wrap="square" rtlCol="0">
            <a:spAutoFit/>
          </a:bodyPr>
          <a:lstStyle/>
          <a:p>
            <a:pPr>
              <a:lnSpc>
                <a:spcPct val="100000"/>
              </a:lnSpc>
              <a:spcBef>
                <a:spcPts val="1400"/>
              </a:spcBef>
            </a:pPr>
            <a:r>
              <a:rPr lang="en-US" sz="24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pic>
        <p:nvPicPr>
          <p:cNvPr id="4" name="Picture 3">
            <a:extLst>
              <a:ext uri="{FF2B5EF4-FFF2-40B4-BE49-F238E27FC236}">
                <a16:creationId xmlns:a16="http://schemas.microsoft.com/office/drawing/2014/main" id="{98FF30C4-3090-BA0F-797C-C14D29BA1345}"/>
              </a:ext>
            </a:extLst>
          </p:cNvPr>
          <p:cNvPicPr>
            <a:picLocks noChangeAspect="1"/>
          </p:cNvPicPr>
          <p:nvPr/>
        </p:nvPicPr>
        <p:blipFill>
          <a:blip r:embed="rId2"/>
          <a:stretch>
            <a:fillRect/>
          </a:stretch>
        </p:blipFill>
        <p:spPr>
          <a:xfrm>
            <a:off x="5486401" y="1611022"/>
            <a:ext cx="6223000" cy="3900778"/>
          </a:xfrm>
          <a:prstGeom prst="rect">
            <a:avLst/>
          </a:prstGeom>
        </p:spPr>
      </p:pic>
    </p:spTree>
    <p:extLst>
      <p:ext uri="{BB962C8B-B14F-4D97-AF65-F5344CB8AC3E}">
        <p14:creationId xmlns:p14="http://schemas.microsoft.com/office/powerpoint/2010/main" val="39007110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FBA55-B7AD-BD46-6B54-96F3B6B5B88D}"/>
              </a:ext>
            </a:extLst>
          </p:cNvPr>
          <p:cNvSpPr>
            <a:spLocks noGrp="1"/>
          </p:cNvSpPr>
          <p:nvPr>
            <p:ph type="title"/>
          </p:nvPr>
        </p:nvSpPr>
        <p:spPr/>
        <p:txBody>
          <a:bodyPr/>
          <a:lstStyle/>
          <a:p>
            <a:r>
              <a:rPr lang="en-US" dirty="0">
                <a:solidFill>
                  <a:srgbClr val="0B49CB"/>
                </a:solidFill>
                <a:latin typeface="Abadi"/>
              </a:rPr>
              <a:t>Conclusions</a:t>
            </a:r>
            <a:br>
              <a:rPr lang="en-US" dirty="0">
                <a:solidFill>
                  <a:srgbClr val="0B49CB"/>
                </a:solidFill>
              </a:rPr>
            </a:br>
            <a:endParaRPr lang="en-IN" dirty="0"/>
          </a:p>
        </p:txBody>
      </p:sp>
      <p:sp>
        <p:nvSpPr>
          <p:cNvPr id="3" name="Content Placeholder 2">
            <a:extLst>
              <a:ext uri="{FF2B5EF4-FFF2-40B4-BE49-F238E27FC236}">
                <a16:creationId xmlns:a16="http://schemas.microsoft.com/office/drawing/2014/main" id="{8F5D4FDD-9188-41BC-F5F2-86D2F3C04351}"/>
              </a:ext>
            </a:extLst>
          </p:cNvPr>
          <p:cNvSpPr>
            <a:spLocks noGrp="1"/>
          </p:cNvSpPr>
          <p:nvPr>
            <p:ph idx="1"/>
          </p:nvPr>
        </p:nvSpPr>
        <p:spPr>
          <a:xfrm>
            <a:off x="838200" y="1690688"/>
            <a:ext cx="11150600" cy="4802187"/>
          </a:xfrm>
        </p:spPr>
        <p:txBody>
          <a:bodyPr>
            <a:normAutofit/>
          </a:bodyPr>
          <a:lstStyle/>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4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400" dirty="0">
                <a:solidFill>
                  <a:schemeClr val="tx1"/>
                </a:solidFill>
                <a:latin typeface="Abadi" panose="020B0604020104020204" pitchFamily="34" charset="0"/>
              </a:rPr>
              <a:t>Launch success rate started to increase in 2013 till 2020.</a:t>
            </a:r>
          </a:p>
          <a:p>
            <a:pPr>
              <a:lnSpc>
                <a:spcPct val="100000"/>
              </a:lnSpc>
              <a:spcBef>
                <a:spcPts val="1400"/>
              </a:spcBef>
            </a:pPr>
            <a:r>
              <a:rPr lang="en-US" sz="2400" dirty="0">
                <a:solidFill>
                  <a:schemeClr val="tx1"/>
                </a:solidFill>
                <a:latin typeface="Abadi" panose="020B0604020104020204" pitchFamily="34" charset="0"/>
              </a:rPr>
              <a:t>Orbits ES-L1, GEO, HEO, SSO, VLEO had the most success rate</a:t>
            </a:r>
            <a:r>
              <a:rPr lang="en-US" sz="2400" dirty="0">
                <a:latin typeface="Abadi" panose="020B0604020104020204" pitchFamily="34" charset="0"/>
              </a:rPr>
              <a:t>.</a:t>
            </a:r>
            <a:endParaRPr lang="en-US" sz="2400" dirty="0">
              <a:solidFill>
                <a:schemeClr val="accent3">
                  <a:lumMod val="25000"/>
                </a:schemeClr>
              </a:solidFill>
              <a:latin typeface="Abadi" panose="020B0604020104020204" pitchFamily="34" charset="0"/>
            </a:endParaRPr>
          </a:p>
          <a:p>
            <a:pPr>
              <a:lnSpc>
                <a:spcPct val="100000"/>
              </a:lnSpc>
              <a:spcBef>
                <a:spcPts val="1400"/>
              </a:spcBef>
            </a:pPr>
            <a:r>
              <a:rPr lang="en-US" sz="24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400" dirty="0">
                <a:solidFill>
                  <a:schemeClr val="accent3">
                    <a:lumMod val="25000"/>
                  </a:schemeClr>
                </a:solidFill>
                <a:latin typeface="Abadi" panose="020B0604020104020204" pitchFamily="34" charset="0"/>
              </a:rPr>
              <a:t>The Decision tree classifier is the best machine learning algorithm for this task.</a:t>
            </a:r>
          </a:p>
          <a:p>
            <a:endParaRPr lang="en-IN" dirty="0"/>
          </a:p>
        </p:txBody>
      </p:sp>
    </p:spTree>
    <p:extLst>
      <p:ext uri="{BB962C8B-B14F-4D97-AF65-F5344CB8AC3E}">
        <p14:creationId xmlns:p14="http://schemas.microsoft.com/office/powerpoint/2010/main" val="6208032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22E273-9C71-51BF-0943-20C2D157A70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101600"/>
            <a:ext cx="12192000" cy="7048500"/>
          </a:xfrm>
          <a:prstGeom prst="rect">
            <a:avLst/>
          </a:prstGeom>
        </p:spPr>
      </p:pic>
      <p:sp>
        <p:nvSpPr>
          <p:cNvPr id="6" name="TextBox 5">
            <a:extLst>
              <a:ext uri="{FF2B5EF4-FFF2-40B4-BE49-F238E27FC236}">
                <a16:creationId xmlns:a16="http://schemas.microsoft.com/office/drawing/2014/main" id="{5509963C-5CD5-BEED-DC31-1E6F8ACEBC04}"/>
              </a:ext>
            </a:extLst>
          </p:cNvPr>
          <p:cNvSpPr txBox="1"/>
          <p:nvPr/>
        </p:nvSpPr>
        <p:spPr>
          <a:xfrm>
            <a:off x="0" y="6810375"/>
            <a:ext cx="12192000" cy="230832"/>
          </a:xfrm>
          <a:prstGeom prst="rect">
            <a:avLst/>
          </a:prstGeom>
          <a:noFill/>
        </p:spPr>
        <p:txBody>
          <a:bodyPr wrap="square" rtlCol="0">
            <a:spAutoFit/>
          </a:bodyPr>
          <a:lstStyle/>
          <a:p>
            <a:r>
              <a:rPr lang="en-IN" sz="900" dirty="0">
                <a:hlinkClick r:id="rId4" tooltip="https://creativecommons.org/licenses/by/3.0/"/>
              </a:rPr>
              <a:t>Y</a:t>
            </a:r>
            <a:endParaRPr lang="en-IN" sz="900" dirty="0"/>
          </a:p>
        </p:txBody>
      </p:sp>
      <p:sp>
        <p:nvSpPr>
          <p:cNvPr id="7" name="TextBox 6">
            <a:extLst>
              <a:ext uri="{FF2B5EF4-FFF2-40B4-BE49-F238E27FC236}">
                <a16:creationId xmlns:a16="http://schemas.microsoft.com/office/drawing/2014/main" id="{B85F9E69-8161-B35F-D5FC-3A29710794D6}"/>
              </a:ext>
            </a:extLst>
          </p:cNvPr>
          <p:cNvSpPr txBox="1"/>
          <p:nvPr/>
        </p:nvSpPr>
        <p:spPr>
          <a:xfrm>
            <a:off x="673100" y="4394200"/>
            <a:ext cx="5422900" cy="1107996"/>
          </a:xfrm>
          <a:prstGeom prst="rect">
            <a:avLst/>
          </a:prstGeom>
          <a:noFill/>
        </p:spPr>
        <p:txBody>
          <a:bodyPr wrap="square" rtlCol="0">
            <a:spAutoFit/>
          </a:bodyPr>
          <a:lstStyle/>
          <a:p>
            <a:r>
              <a:rPr lang="en-IN" sz="6600" dirty="0"/>
              <a:t>Thank You!</a:t>
            </a:r>
          </a:p>
        </p:txBody>
      </p:sp>
    </p:spTree>
    <p:extLst>
      <p:ext uri="{BB962C8B-B14F-4D97-AF65-F5344CB8AC3E}">
        <p14:creationId xmlns:p14="http://schemas.microsoft.com/office/powerpoint/2010/main" val="1532080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EA0071-F7C0-F77A-EB85-A1028145120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14300" y="-838200"/>
            <a:ext cx="11937999" cy="7860184"/>
          </a:xfrm>
          <a:prstGeom prst="rect">
            <a:avLst/>
          </a:prstGeom>
        </p:spPr>
      </p:pic>
      <p:sp>
        <p:nvSpPr>
          <p:cNvPr id="4" name="TextBox 3">
            <a:extLst>
              <a:ext uri="{FF2B5EF4-FFF2-40B4-BE49-F238E27FC236}">
                <a16:creationId xmlns:a16="http://schemas.microsoft.com/office/drawing/2014/main" id="{BFF2B107-D4E4-341C-E7BF-DFAA8954EB7A}"/>
              </a:ext>
            </a:extLst>
          </p:cNvPr>
          <p:cNvSpPr txBox="1"/>
          <p:nvPr/>
        </p:nvSpPr>
        <p:spPr>
          <a:xfrm>
            <a:off x="918655" y="4856634"/>
            <a:ext cx="8133757" cy="230832"/>
          </a:xfrm>
          <a:prstGeom prst="rect">
            <a:avLst/>
          </a:prstGeom>
          <a:noFill/>
        </p:spPr>
        <p:txBody>
          <a:bodyPr wrap="square" rtlCol="0">
            <a:spAutoFit/>
          </a:bodyPr>
          <a:lstStyle/>
          <a:p>
            <a:r>
              <a:rPr lang="en-IN" sz="900" dirty="0">
                <a:hlinkClick r:id="rId4" tooltip="https://creativecommons.org/licenses/by/3.0/"/>
              </a:rPr>
              <a:t>Y</a:t>
            </a:r>
            <a:endParaRPr lang="en-IN" sz="900" dirty="0"/>
          </a:p>
        </p:txBody>
      </p:sp>
      <p:sp>
        <p:nvSpPr>
          <p:cNvPr id="5" name="TextBox 4">
            <a:extLst>
              <a:ext uri="{FF2B5EF4-FFF2-40B4-BE49-F238E27FC236}">
                <a16:creationId xmlns:a16="http://schemas.microsoft.com/office/drawing/2014/main" id="{051B4C59-7871-B928-4D8F-77637F8379FA}"/>
              </a:ext>
            </a:extLst>
          </p:cNvPr>
          <p:cNvSpPr txBox="1"/>
          <p:nvPr/>
        </p:nvSpPr>
        <p:spPr>
          <a:xfrm>
            <a:off x="3454400" y="2679700"/>
            <a:ext cx="5598012" cy="1015663"/>
          </a:xfrm>
          <a:prstGeom prst="rect">
            <a:avLst/>
          </a:prstGeom>
          <a:noFill/>
        </p:spPr>
        <p:txBody>
          <a:bodyPr wrap="square" rtlCol="0">
            <a:spAutoFit/>
          </a:bodyPr>
          <a:lstStyle/>
          <a:p>
            <a:r>
              <a:rPr lang="en-IN" sz="6000" b="1" dirty="0"/>
              <a:t>METHODOLOGY</a:t>
            </a:r>
          </a:p>
        </p:txBody>
      </p:sp>
    </p:spTree>
    <p:extLst>
      <p:ext uri="{BB962C8B-B14F-4D97-AF65-F5344CB8AC3E}">
        <p14:creationId xmlns:p14="http://schemas.microsoft.com/office/powerpoint/2010/main" val="4017293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sz="2800" b="1" dirty="0"/>
              <a:t>Methodology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838200" y="1371600"/>
            <a:ext cx="10720514" cy="4805363"/>
          </a:xfrm>
        </p:spPr>
        <p:txBody>
          <a:bodyPr>
            <a:normAutofit fontScale="25000" lnSpcReduction="20000"/>
          </a:bodyPr>
          <a:lstStyle/>
          <a:p>
            <a:pPr marL="0" indent="0">
              <a:buNone/>
            </a:pPr>
            <a:endParaRPr lang="en-US" sz="1800" dirty="0"/>
          </a:p>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1464666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63DBE-9190-A549-CDB2-F9AD1E6EA0C8}"/>
              </a:ext>
            </a:extLst>
          </p:cNvPr>
          <p:cNvSpPr>
            <a:spLocks noGrp="1"/>
          </p:cNvSpPr>
          <p:nvPr>
            <p:ph type="title"/>
          </p:nvPr>
        </p:nvSpPr>
        <p:spPr/>
        <p:txBody>
          <a:bodyPr/>
          <a:lstStyle/>
          <a:p>
            <a:r>
              <a:rPr lang="en-IN" dirty="0"/>
              <a:t>Data Collection</a:t>
            </a:r>
          </a:p>
        </p:txBody>
      </p:sp>
      <p:sp>
        <p:nvSpPr>
          <p:cNvPr id="3" name="Content Placeholder 2">
            <a:extLst>
              <a:ext uri="{FF2B5EF4-FFF2-40B4-BE49-F238E27FC236}">
                <a16:creationId xmlns:a16="http://schemas.microsoft.com/office/drawing/2014/main" id="{CDFDAF25-5F7E-280A-4DEC-1641DC2B73F8}"/>
              </a:ext>
            </a:extLst>
          </p:cNvPr>
          <p:cNvSpPr>
            <a:spLocks noGrp="1"/>
          </p:cNvSpPr>
          <p:nvPr>
            <p:ph sz="half" idx="1"/>
          </p:nvPr>
        </p:nvSpPr>
        <p:spPr>
          <a:xfrm>
            <a:off x="838200" y="1597025"/>
            <a:ext cx="10515600" cy="4351338"/>
          </a:xfrm>
        </p:spPr>
        <p:txBody>
          <a:bodyPr>
            <a:normAutofit lnSpcReduction="10000"/>
          </a:bodyPr>
          <a:lstStyle/>
          <a:p>
            <a:pPr algn="just">
              <a:lnSpc>
                <a:spcPct val="100000"/>
              </a:lnSpc>
              <a:spcBef>
                <a:spcPts val="1400"/>
              </a:spcBef>
            </a:pPr>
            <a:r>
              <a:rPr lang="en-US" sz="24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dirty="0">
                <a:solidFill>
                  <a:schemeClr val="accent3">
                    <a:lumMod val="25000"/>
                  </a:schemeClr>
                </a:solidFill>
                <a:latin typeface="Abadi" panose="020B0604020104020204" pitchFamily="34" charset="0"/>
              </a:rPr>
              <a:t>Next, we decoded the response content as a Json using .</a:t>
            </a:r>
            <a:r>
              <a:rPr lang="en-US" dirty="0" err="1">
                <a:solidFill>
                  <a:schemeClr val="accent3">
                    <a:lumMod val="25000"/>
                  </a:schemeClr>
                </a:solidFill>
                <a:latin typeface="Abadi" panose="020B0604020104020204" pitchFamily="34" charset="0"/>
              </a:rPr>
              <a:t>json</a:t>
            </a:r>
            <a:r>
              <a:rPr lang="en-US" dirty="0">
                <a:solidFill>
                  <a:schemeClr val="accent3">
                    <a:lumMod val="25000"/>
                  </a:schemeClr>
                </a:solidFill>
                <a:latin typeface="Abadi" panose="020B0604020104020204" pitchFamily="34" charset="0"/>
              </a:rPr>
              <a:t>() function call and turn it into a pandas </a:t>
            </a:r>
            <a:r>
              <a:rPr lang="en-US" dirty="0" err="1">
                <a:solidFill>
                  <a:schemeClr val="accent3">
                    <a:lumMod val="25000"/>
                  </a:schemeClr>
                </a:solidFill>
                <a:latin typeface="Abadi" panose="020B0604020104020204" pitchFamily="34" charset="0"/>
              </a:rPr>
              <a:t>dataframe</a:t>
            </a:r>
            <a:r>
              <a:rPr lang="en-US" dirty="0">
                <a:solidFill>
                  <a:schemeClr val="accent3">
                    <a:lumMod val="25000"/>
                  </a:schemeClr>
                </a:solidFill>
                <a:latin typeface="Abadi" panose="020B0604020104020204" pitchFamily="34" charset="0"/>
              </a:rPr>
              <a:t> using .</a:t>
            </a:r>
            <a:r>
              <a:rPr lang="en-US" dirty="0" err="1">
                <a:solidFill>
                  <a:schemeClr val="accent3">
                    <a:lumMod val="25000"/>
                  </a:schemeClr>
                </a:solidFill>
                <a:latin typeface="Abadi" panose="020B0604020104020204" pitchFamily="34" charset="0"/>
              </a:rPr>
              <a:t>json_normalize</a:t>
            </a:r>
            <a:r>
              <a:rPr lang="en-US"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dirty="0">
                <a:solidFill>
                  <a:schemeClr val="accent3">
                    <a:lumMod val="25000"/>
                  </a:schemeClr>
                </a:solidFill>
                <a:latin typeface="Abadi" panose="020B0604020104020204" pitchFamily="34" charset="0"/>
              </a:rPr>
              <a:t>In addition, we performed web scraping from Wikipedia for Falcon 9 launch records with </a:t>
            </a:r>
            <a:r>
              <a:rPr lang="en-US" dirty="0" err="1">
                <a:solidFill>
                  <a:schemeClr val="accent3">
                    <a:lumMod val="25000"/>
                  </a:schemeClr>
                </a:solidFill>
                <a:latin typeface="Abadi" panose="020B0604020104020204" pitchFamily="34" charset="0"/>
              </a:rPr>
              <a:t>BeautifulSoup</a:t>
            </a:r>
            <a:r>
              <a:rPr lang="en-US" dirty="0">
                <a:solidFill>
                  <a:schemeClr val="accent3">
                    <a:lumMod val="25000"/>
                  </a:schemeClr>
                </a:solidFill>
                <a:latin typeface="Abadi" panose="020B0604020104020204" pitchFamily="34" charset="0"/>
              </a:rPr>
              <a:t>. </a:t>
            </a:r>
          </a:p>
          <a:p>
            <a:pPr lvl="1" algn="just">
              <a:lnSpc>
                <a:spcPct val="100000"/>
              </a:lnSpc>
              <a:spcBef>
                <a:spcPts val="1400"/>
              </a:spcBef>
              <a:buFontTx/>
              <a:buChar char="-"/>
            </a:pPr>
            <a:r>
              <a:rPr lang="en-US"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dirty="0" err="1">
                <a:solidFill>
                  <a:schemeClr val="accent3">
                    <a:lumMod val="25000"/>
                  </a:schemeClr>
                </a:solidFill>
                <a:latin typeface="Abadi" panose="020B0604020104020204" pitchFamily="34" charset="0"/>
              </a:rPr>
              <a:t>dataframe</a:t>
            </a:r>
            <a:r>
              <a:rPr lang="en-US" dirty="0">
                <a:solidFill>
                  <a:schemeClr val="accent3">
                    <a:lumMod val="25000"/>
                  </a:schemeClr>
                </a:solidFill>
                <a:latin typeface="Abadi" panose="020B0604020104020204" pitchFamily="34" charset="0"/>
              </a:rPr>
              <a:t> for future analysis.</a:t>
            </a:r>
          </a:p>
          <a:p>
            <a:endParaRPr lang="en-IN" dirty="0"/>
          </a:p>
        </p:txBody>
      </p:sp>
    </p:spTree>
    <p:extLst>
      <p:ext uri="{BB962C8B-B14F-4D97-AF65-F5344CB8AC3E}">
        <p14:creationId xmlns:p14="http://schemas.microsoft.com/office/powerpoint/2010/main" val="689087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82E5A-0084-13FD-66B5-3A1341CD9450}"/>
              </a:ext>
            </a:extLst>
          </p:cNvPr>
          <p:cNvSpPr>
            <a:spLocks noGrp="1"/>
          </p:cNvSpPr>
          <p:nvPr>
            <p:ph type="title"/>
          </p:nvPr>
        </p:nvSpPr>
        <p:spPr/>
        <p:txBody>
          <a:bodyPr/>
          <a:lstStyle/>
          <a:p>
            <a:r>
              <a:rPr lang="en-US" dirty="0">
                <a:solidFill>
                  <a:srgbClr val="0B49CB"/>
                </a:solidFill>
                <a:latin typeface="Abadi"/>
              </a:rPr>
              <a:t>Data Collection – SpaceX API</a:t>
            </a:r>
            <a:br>
              <a:rPr lang="en-US" dirty="0">
                <a:solidFill>
                  <a:srgbClr val="0B49CB"/>
                </a:solidFill>
                <a:latin typeface="Abadi"/>
              </a:rPr>
            </a:br>
            <a:endParaRPr lang="en-IN" dirty="0"/>
          </a:p>
        </p:txBody>
      </p:sp>
      <p:sp>
        <p:nvSpPr>
          <p:cNvPr id="3" name="Content Placeholder 2">
            <a:extLst>
              <a:ext uri="{FF2B5EF4-FFF2-40B4-BE49-F238E27FC236}">
                <a16:creationId xmlns:a16="http://schemas.microsoft.com/office/drawing/2014/main" id="{46A90D7C-9F53-260F-1375-F67B17DF91A0}"/>
              </a:ext>
            </a:extLst>
          </p:cNvPr>
          <p:cNvSpPr>
            <a:spLocks noGrp="1"/>
          </p:cNvSpPr>
          <p:nvPr>
            <p:ph sz="half" idx="1"/>
          </p:nvPr>
        </p:nvSpPr>
        <p:spPr>
          <a:xfrm>
            <a:off x="838200" y="1825625"/>
            <a:ext cx="10401300" cy="4351338"/>
          </a:xfrm>
        </p:spPr>
        <p:txBody>
          <a:bodyPr/>
          <a:lstStyle/>
          <a:p>
            <a:pPr>
              <a:lnSpc>
                <a:spcPct val="100000"/>
              </a:lnSpc>
              <a:spcBef>
                <a:spcPts val="1400"/>
              </a:spcBef>
            </a:pPr>
            <a:r>
              <a:rPr lang="en-US" sz="28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800" dirty="0">
              <a:solidFill>
                <a:schemeClr val="accent3">
                  <a:lumMod val="25000"/>
                </a:schemeClr>
              </a:solidFill>
              <a:latin typeface="Abadi"/>
            </a:endParaRPr>
          </a:p>
          <a:p>
            <a:pPr>
              <a:lnSpc>
                <a:spcPct val="100000"/>
              </a:lnSpc>
              <a:spcBef>
                <a:spcPts val="1400"/>
              </a:spcBef>
            </a:pPr>
            <a:r>
              <a:rPr lang="en-US" sz="2800" dirty="0">
                <a:solidFill>
                  <a:schemeClr val="accent3">
                    <a:lumMod val="25000"/>
                  </a:schemeClr>
                </a:solidFill>
                <a:latin typeface="Abadi" panose="020B0604020104020204" pitchFamily="34" charset="0"/>
              </a:rPr>
              <a:t>The link to the notebook is </a:t>
            </a:r>
            <a:r>
              <a:rPr lang="en-IN" dirty="0"/>
              <a:t>https://github.com/Toby207/testrep/blob/main/jupyter-labs-spacex-data-collection-api.ipynb</a:t>
            </a:r>
          </a:p>
        </p:txBody>
      </p:sp>
    </p:spTree>
    <p:extLst>
      <p:ext uri="{BB962C8B-B14F-4D97-AF65-F5344CB8AC3E}">
        <p14:creationId xmlns:p14="http://schemas.microsoft.com/office/powerpoint/2010/main" val="3802776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B0853-04E8-5B39-07F1-3C81C264E3D9}"/>
              </a:ext>
            </a:extLst>
          </p:cNvPr>
          <p:cNvSpPr>
            <a:spLocks noGrp="1"/>
          </p:cNvSpPr>
          <p:nvPr>
            <p:ph type="title"/>
          </p:nvPr>
        </p:nvSpPr>
        <p:spPr/>
        <p:txBody>
          <a:bodyPr/>
          <a:lstStyle/>
          <a:p>
            <a:r>
              <a:rPr lang="en-US" dirty="0">
                <a:solidFill>
                  <a:srgbClr val="0B49CB"/>
                </a:solidFill>
                <a:latin typeface="Abadi"/>
              </a:rPr>
              <a:t>Data Collection - Scraping</a:t>
            </a:r>
            <a:br>
              <a:rPr lang="en-US" dirty="0">
                <a:solidFill>
                  <a:srgbClr val="0B49CB"/>
                </a:solidFill>
              </a:rPr>
            </a:br>
            <a:endParaRPr lang="en-IN" dirty="0"/>
          </a:p>
        </p:txBody>
      </p:sp>
      <p:sp>
        <p:nvSpPr>
          <p:cNvPr id="3" name="Content Placeholder 2">
            <a:extLst>
              <a:ext uri="{FF2B5EF4-FFF2-40B4-BE49-F238E27FC236}">
                <a16:creationId xmlns:a16="http://schemas.microsoft.com/office/drawing/2014/main" id="{E9CA2DA4-0EEF-A90D-B05C-45745EC47FDA}"/>
              </a:ext>
            </a:extLst>
          </p:cNvPr>
          <p:cNvSpPr>
            <a:spLocks noGrp="1"/>
          </p:cNvSpPr>
          <p:nvPr>
            <p:ph sz="half" idx="1"/>
          </p:nvPr>
        </p:nvSpPr>
        <p:spPr>
          <a:xfrm>
            <a:off x="838200" y="1825625"/>
            <a:ext cx="10147300" cy="4351338"/>
          </a:xfrm>
        </p:spPr>
        <p:txBody>
          <a:bodyPr/>
          <a:lstStyle/>
          <a:p>
            <a:pPr>
              <a:lnSpc>
                <a:spcPct val="100000"/>
              </a:lnSpc>
              <a:spcBef>
                <a:spcPts val="1400"/>
              </a:spcBef>
            </a:pPr>
            <a:r>
              <a:rPr lang="en-US" sz="2800" dirty="0">
                <a:solidFill>
                  <a:schemeClr val="accent3">
                    <a:lumMod val="25000"/>
                  </a:schemeClr>
                </a:solidFill>
                <a:latin typeface="Abadi"/>
              </a:rPr>
              <a:t>We applied web scrapping to </a:t>
            </a:r>
            <a:r>
              <a:rPr lang="en-US" sz="2800" dirty="0" err="1">
                <a:solidFill>
                  <a:schemeClr val="accent3">
                    <a:lumMod val="25000"/>
                  </a:schemeClr>
                </a:solidFill>
                <a:latin typeface="Abadi"/>
              </a:rPr>
              <a:t>webscrap</a:t>
            </a:r>
            <a:r>
              <a:rPr lang="en-US" sz="2800" dirty="0">
                <a:solidFill>
                  <a:schemeClr val="accent3">
                    <a:lumMod val="25000"/>
                  </a:schemeClr>
                </a:solidFill>
                <a:latin typeface="Abadi"/>
              </a:rPr>
              <a:t> Falcon 9 launch records with </a:t>
            </a:r>
            <a:r>
              <a:rPr lang="en-US" sz="2800" dirty="0" err="1">
                <a:solidFill>
                  <a:schemeClr val="accent3">
                    <a:lumMod val="25000"/>
                  </a:schemeClr>
                </a:solidFill>
                <a:latin typeface="Abadi"/>
              </a:rPr>
              <a:t>BeautifulSoup</a:t>
            </a:r>
            <a:r>
              <a:rPr lang="en-US" sz="2800" dirty="0">
                <a:solidFill>
                  <a:schemeClr val="accent3">
                    <a:lumMod val="25000"/>
                  </a:schemeClr>
                </a:solidFill>
                <a:latin typeface="Abadi"/>
              </a:rPr>
              <a:t> </a:t>
            </a:r>
          </a:p>
          <a:p>
            <a:pPr>
              <a:lnSpc>
                <a:spcPct val="100000"/>
              </a:lnSpc>
              <a:spcBef>
                <a:spcPts val="1400"/>
              </a:spcBef>
            </a:pPr>
            <a:r>
              <a:rPr lang="en-US" sz="2800" dirty="0">
                <a:solidFill>
                  <a:schemeClr val="accent3">
                    <a:lumMod val="25000"/>
                  </a:schemeClr>
                </a:solidFill>
                <a:latin typeface="Abadi"/>
              </a:rPr>
              <a:t>We parsed the table and converted it into a pandas </a:t>
            </a:r>
            <a:r>
              <a:rPr lang="en-US" sz="2800" dirty="0" err="1">
                <a:solidFill>
                  <a:schemeClr val="accent3">
                    <a:lumMod val="25000"/>
                  </a:schemeClr>
                </a:solidFill>
                <a:latin typeface="Abadi"/>
              </a:rPr>
              <a:t>dataframe</a:t>
            </a:r>
            <a:r>
              <a:rPr lang="en-US" sz="2800" dirty="0">
                <a:solidFill>
                  <a:schemeClr val="accent3">
                    <a:lumMod val="25000"/>
                  </a:schemeClr>
                </a:solidFill>
                <a:latin typeface="Abadi"/>
              </a:rPr>
              <a:t>.</a:t>
            </a:r>
            <a:endParaRPr lang="en-US" sz="2800" dirty="0">
              <a:solidFill>
                <a:schemeClr val="accent3">
                  <a:lumMod val="25000"/>
                </a:schemeClr>
              </a:solidFill>
              <a:latin typeface="Abadi" panose="020B0604020104020204" pitchFamily="34" charset="0"/>
            </a:endParaRPr>
          </a:p>
          <a:p>
            <a:pPr>
              <a:lnSpc>
                <a:spcPct val="100000"/>
              </a:lnSpc>
              <a:spcBef>
                <a:spcPts val="1400"/>
              </a:spcBef>
            </a:pPr>
            <a:r>
              <a:rPr lang="en-US" sz="2800" dirty="0">
                <a:solidFill>
                  <a:schemeClr val="accent3">
                    <a:lumMod val="25000"/>
                  </a:schemeClr>
                </a:solidFill>
                <a:latin typeface="Abadi" panose="020B0604020104020204" pitchFamily="34" charset="0"/>
              </a:rPr>
              <a:t>The link to the notebook is </a:t>
            </a:r>
            <a:r>
              <a:rPr lang="en-US" dirty="0">
                <a:latin typeface="Abadi" panose="020B0604020104020204" pitchFamily="34" charset="0"/>
              </a:rPr>
              <a:t>https://github.com/Toby207/testrep/blob/main/jupyter-labs-webscraping.ipynb</a:t>
            </a:r>
            <a:endParaRPr lang="en-IN" dirty="0"/>
          </a:p>
        </p:txBody>
      </p:sp>
    </p:spTree>
    <p:extLst>
      <p:ext uri="{BB962C8B-B14F-4D97-AF65-F5344CB8AC3E}">
        <p14:creationId xmlns:p14="http://schemas.microsoft.com/office/powerpoint/2010/main" val="1528977624"/>
      </p:ext>
    </p:extLst>
  </p:cSld>
  <p:clrMapOvr>
    <a:masterClrMapping/>
  </p:clrMapOvr>
</p:sld>
</file>

<file path=ppt/theme/theme1.xml><?xml version="1.0" encoding="utf-8"?>
<a:theme xmlns:a="http://schemas.openxmlformats.org/drawingml/2006/main" name="SLIDE_TEMPLATE_skill_networ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IBM Plex Sans SemiBold"/>
        <a:ea typeface=""/>
        <a:cs typeface=""/>
      </a:majorFont>
      <a:minorFont>
        <a:latin typeface="IBM Plex Sans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BM final PPT template.pptx" id="{F28CB670-EDE3-4FD8-A231-7FA031A67C03}" vid="{06644C38-457B-4174-9AD6-1A9A0DF394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1" ma:contentTypeDescription="Create a new document." ma:contentTypeScope="" ma:versionID="4bc1015ece1c23b1ef2f55a62f11494f">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efbf6837a43ed91190e40f849f23a13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microsoft.com/office/2006/documentManagement/types"/>
    <ds:schemaRef ds:uri="http://purl.org/dc/elements/1.1/"/>
    <ds:schemaRef ds:uri="http://schemas.microsoft.com/office/2006/metadata/properties"/>
    <ds:schemaRef ds:uri="http://www.w3.org/XML/1998/namespace"/>
    <ds:schemaRef ds:uri="http://schemas.openxmlformats.org/package/2006/metadata/core-properties"/>
    <ds:schemaRef ds:uri="http://purl.org/dc/terms/"/>
    <ds:schemaRef ds:uri="http://purl.org/dc/dcmitype/"/>
    <ds:schemaRef ds:uri="http://schemas.microsoft.com/office/infopath/2007/PartnerControls"/>
    <ds:schemaRef ds:uri="f80a141d-92ca-4d3d-9308-f7e7b1d44ce8"/>
    <ds:schemaRef ds:uri="155be751-a274-42e8-93fb-f39d3b9bccc8"/>
  </ds:schemaRefs>
</ds:datastoreItem>
</file>

<file path=customXml/itemProps3.xml><?xml version="1.0" encoding="utf-8"?>
<ds:datastoreItem xmlns:ds="http://schemas.openxmlformats.org/officeDocument/2006/customXml" ds:itemID="{887AE8FE-83F0-42D0-BB5E-14AD3FB1DE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5be751-a274-42e8-93fb-f39d3b9bccc8"/>
    <ds:schemaRef ds:uri="f80a141d-92ca-4d3d-9308-f7e7b1d44c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2345</TotalTime>
  <Words>1834</Words>
  <Application>Microsoft Office PowerPoint</Application>
  <PresentationFormat>Widescreen</PresentationFormat>
  <Paragraphs>160</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Helv</vt:lpstr>
      <vt:lpstr>IBM Plex Mono SemiBold</vt:lpstr>
      <vt:lpstr>IBM Plex Mono Text</vt:lpstr>
      <vt:lpstr>SLIDE_TEMPLATE_skill_network</vt:lpstr>
      <vt:lpstr>PowerPoint Presentation</vt:lpstr>
      <vt:lpstr>Outline </vt:lpstr>
      <vt:lpstr>EXECUTIVE SUMMARY</vt:lpstr>
      <vt:lpstr>INTRODUCTION</vt:lpstr>
      <vt:lpstr>PowerPoint Presentation</vt:lpstr>
      <vt:lpstr>Methodology</vt:lpstr>
      <vt:lpstr>Data Collection</vt:lpstr>
      <vt:lpstr>Data Collection – SpaceX API </vt:lpstr>
      <vt:lpstr>Data Collection - Scraping </vt:lpstr>
      <vt:lpstr>Data Wrangling</vt:lpstr>
      <vt:lpstr>EDA with Data Visualization </vt:lpstr>
      <vt:lpstr>EDA With SQL</vt:lpstr>
      <vt:lpstr>Build an Interactive Map with Folium </vt:lpstr>
      <vt:lpstr>Build a Dashboard with Plotly Dash </vt:lpstr>
      <vt:lpstr>Predictive Analysis (Classification) </vt:lpstr>
      <vt:lpstr>Results</vt:lpstr>
      <vt:lpstr>PowerPoint Presentation</vt:lpstr>
      <vt:lpstr>Flight Number vs. Launch Site </vt:lpstr>
      <vt:lpstr>Payload vs. Launch Site </vt:lpstr>
      <vt:lpstr>Success Rate vs. Orbit Type </vt:lpstr>
      <vt:lpstr>Flight Number vs. Orbit Type </vt:lpstr>
      <vt:lpstr>Payload vs. Orbit Type </vt:lpstr>
      <vt:lpstr>Launch Success Yearly Trend </vt:lpstr>
      <vt:lpstr>All Launch Site Names </vt:lpstr>
      <vt:lpstr>Launch Site Names Begin with 'CCA' </vt:lpstr>
      <vt:lpstr>Total Payload Mass </vt:lpstr>
      <vt:lpstr>Average Payload Mass by F9 v1.1 </vt:lpstr>
      <vt:lpstr>First Successful Ground Landing Date </vt:lpstr>
      <vt:lpstr>Successful Drone Ship Landing with Payload between 4000 and 6000 </vt:lpstr>
      <vt:lpstr>Total Number of Successful and Failure Mission Outcomes </vt:lpstr>
      <vt:lpstr>Boosters Carried Maximum Payload </vt:lpstr>
      <vt:lpstr>2015 Launch Records </vt:lpstr>
      <vt:lpstr>Rank Landing Outcomes Between 2010-06-04 and 2017-03-20 </vt:lpstr>
      <vt:lpstr>PowerPoint Presentation</vt:lpstr>
      <vt:lpstr>All launch sites global map markers </vt:lpstr>
      <vt:lpstr>Markers showing launch sites with color labels </vt:lpstr>
      <vt:lpstr>Launch Site distance to landmarks </vt:lpstr>
      <vt:lpstr>PowerPoint Presentation</vt:lpstr>
      <vt:lpstr>Pie chart showing the success percentage achieved by each launch site </vt:lpstr>
      <vt:lpstr>Pie chart showing the Launch site with the highest launch success ratio </vt:lpstr>
      <vt:lpstr>Scatter plot of Payload vs Launch Outcome for all sites, with different payload selected in the range slider </vt:lpstr>
      <vt:lpstr>PowerPoint Presentation</vt:lpstr>
      <vt:lpstr>Classification  Accuracy </vt:lpstr>
      <vt:lpstr>Confusion Matrix </vt:lpstr>
      <vt:lpstr>Conclusions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TRENDS</dc:title>
  <dc:creator>Steve Hord</dc:creator>
  <cp:lastModifiedBy>shweta Dudekunta</cp:lastModifiedBy>
  <cp:revision>47</cp:revision>
  <dcterms:created xsi:type="dcterms:W3CDTF">2020-10-28T18:29:43Z</dcterms:created>
  <dcterms:modified xsi:type="dcterms:W3CDTF">2024-02-08T13:06:07Z</dcterms:modified>
</cp:coreProperties>
</file>